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2" r:id="rId3"/>
    <p:sldId id="257" r:id="rId4"/>
    <p:sldId id="258" r:id="rId5"/>
    <p:sldId id="265" r:id="rId6"/>
    <p:sldId id="260" r:id="rId7"/>
    <p:sldId id="261"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nyaneshwar metkar" initials="dm" lastIdx="2" clrIdx="0">
    <p:extLst>
      <p:ext uri="{19B8F6BF-5375-455C-9EA6-DF929625EA0E}">
        <p15:presenceInfo xmlns:p15="http://schemas.microsoft.com/office/powerpoint/2012/main" userId="1dc85d1a8a9d9d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B7974"/>
    <a:srgbClr val="C4F7F8"/>
    <a:srgbClr val="F810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52666F-01E6-4547-A832-6284286A0251}" type="datetimeFigureOut">
              <a:rPr lang="en-IN" smtClean="0"/>
              <a:t>27-09-2022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C08AD0-0FCF-4318-A1ED-DF627D863059}" type="slidenum">
              <a:rPr lang="en-IN" smtClean="0"/>
              <a:t>‹#›</a:t>
            </a:fld>
            <a:endParaRPr lang="en-IN"/>
          </a:p>
        </p:txBody>
      </p:sp>
    </p:spTree>
    <p:extLst>
      <p:ext uri="{BB962C8B-B14F-4D97-AF65-F5344CB8AC3E}">
        <p14:creationId xmlns:p14="http://schemas.microsoft.com/office/powerpoint/2010/main" val="2334042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32ED-23F2-3ABC-237B-BFD97238F3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3AC758-928A-FBBC-0BCD-BF761CE9B8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32F9209-E78B-DEE7-F27C-CFD75C438B14}"/>
              </a:ext>
            </a:extLst>
          </p:cNvPr>
          <p:cNvSpPr>
            <a:spLocks noGrp="1"/>
          </p:cNvSpPr>
          <p:nvPr>
            <p:ph type="dt" sz="half" idx="10"/>
          </p:nvPr>
        </p:nvSpPr>
        <p:spPr/>
        <p:txBody>
          <a:bodyPr/>
          <a:lstStyle/>
          <a:p>
            <a:fld id="{05780CDE-E11E-4311-9CF0-95485738CD31}" type="datetimeFigureOut">
              <a:rPr lang="en-IN" smtClean="0"/>
              <a:t>27-09-2022</a:t>
            </a:fld>
            <a:endParaRPr lang="en-IN"/>
          </a:p>
        </p:txBody>
      </p:sp>
      <p:sp>
        <p:nvSpPr>
          <p:cNvPr id="5" name="Footer Placeholder 4">
            <a:extLst>
              <a:ext uri="{FF2B5EF4-FFF2-40B4-BE49-F238E27FC236}">
                <a16:creationId xmlns:a16="http://schemas.microsoft.com/office/drawing/2014/main" id="{88B1141C-99CE-CF9D-F3ED-8982B26E45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8E53AC-7BC3-A800-6F62-2FDDE890FFE0}"/>
              </a:ext>
            </a:extLst>
          </p:cNvPr>
          <p:cNvSpPr>
            <a:spLocks noGrp="1"/>
          </p:cNvSpPr>
          <p:nvPr>
            <p:ph type="sldNum" sz="quarter" idx="12"/>
          </p:nvPr>
        </p:nvSpPr>
        <p:spPr/>
        <p:txBody>
          <a:bodyPr/>
          <a:lstStyle/>
          <a:p>
            <a:fld id="{02C65C15-EED7-4D18-BF8E-B7D868CFB0F7}" type="slidenum">
              <a:rPr lang="en-IN" smtClean="0"/>
              <a:t>‹#›</a:t>
            </a:fld>
            <a:endParaRPr lang="en-IN"/>
          </a:p>
        </p:txBody>
      </p:sp>
    </p:spTree>
    <p:extLst>
      <p:ext uri="{BB962C8B-B14F-4D97-AF65-F5344CB8AC3E}">
        <p14:creationId xmlns:p14="http://schemas.microsoft.com/office/powerpoint/2010/main" val="508576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C6BC-294C-3081-642C-CB8B90B136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5E81DC-3A7C-CA0B-95B7-7ACB37D3F9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B97EC2-DFDF-2B2B-9DB2-15B4AF23900C}"/>
              </a:ext>
            </a:extLst>
          </p:cNvPr>
          <p:cNvSpPr>
            <a:spLocks noGrp="1"/>
          </p:cNvSpPr>
          <p:nvPr>
            <p:ph type="dt" sz="half" idx="10"/>
          </p:nvPr>
        </p:nvSpPr>
        <p:spPr/>
        <p:txBody>
          <a:bodyPr/>
          <a:lstStyle/>
          <a:p>
            <a:fld id="{05780CDE-E11E-4311-9CF0-95485738CD31}" type="datetimeFigureOut">
              <a:rPr lang="en-IN" smtClean="0"/>
              <a:t>27-09-2022</a:t>
            </a:fld>
            <a:endParaRPr lang="en-IN"/>
          </a:p>
        </p:txBody>
      </p:sp>
      <p:sp>
        <p:nvSpPr>
          <p:cNvPr id="5" name="Footer Placeholder 4">
            <a:extLst>
              <a:ext uri="{FF2B5EF4-FFF2-40B4-BE49-F238E27FC236}">
                <a16:creationId xmlns:a16="http://schemas.microsoft.com/office/drawing/2014/main" id="{2AD46B79-33F2-BFAD-BC49-0BF9AB3751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BCB6FB-BCA3-262F-FAB7-8C2AF60E458A}"/>
              </a:ext>
            </a:extLst>
          </p:cNvPr>
          <p:cNvSpPr>
            <a:spLocks noGrp="1"/>
          </p:cNvSpPr>
          <p:nvPr>
            <p:ph type="sldNum" sz="quarter" idx="12"/>
          </p:nvPr>
        </p:nvSpPr>
        <p:spPr/>
        <p:txBody>
          <a:bodyPr/>
          <a:lstStyle/>
          <a:p>
            <a:fld id="{02C65C15-EED7-4D18-BF8E-B7D868CFB0F7}" type="slidenum">
              <a:rPr lang="en-IN" smtClean="0"/>
              <a:t>‹#›</a:t>
            </a:fld>
            <a:endParaRPr lang="en-IN"/>
          </a:p>
        </p:txBody>
      </p:sp>
    </p:spTree>
    <p:extLst>
      <p:ext uri="{BB962C8B-B14F-4D97-AF65-F5344CB8AC3E}">
        <p14:creationId xmlns:p14="http://schemas.microsoft.com/office/powerpoint/2010/main" val="3167575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34F193-5E2E-E737-33B6-45E56DBB4A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63FA87-9943-DA97-5310-66904E78C3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0F8A40-BC77-93CB-7314-41C28C56EC46}"/>
              </a:ext>
            </a:extLst>
          </p:cNvPr>
          <p:cNvSpPr>
            <a:spLocks noGrp="1"/>
          </p:cNvSpPr>
          <p:nvPr>
            <p:ph type="dt" sz="half" idx="10"/>
          </p:nvPr>
        </p:nvSpPr>
        <p:spPr/>
        <p:txBody>
          <a:bodyPr/>
          <a:lstStyle/>
          <a:p>
            <a:fld id="{05780CDE-E11E-4311-9CF0-95485738CD31}" type="datetimeFigureOut">
              <a:rPr lang="en-IN" smtClean="0"/>
              <a:t>27-09-2022</a:t>
            </a:fld>
            <a:endParaRPr lang="en-IN"/>
          </a:p>
        </p:txBody>
      </p:sp>
      <p:sp>
        <p:nvSpPr>
          <p:cNvPr id="5" name="Footer Placeholder 4">
            <a:extLst>
              <a:ext uri="{FF2B5EF4-FFF2-40B4-BE49-F238E27FC236}">
                <a16:creationId xmlns:a16="http://schemas.microsoft.com/office/drawing/2014/main" id="{E43317DF-245A-0FBD-B3AE-E3F5571329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BC2234-5047-3596-D475-FA42F9C8E9D8}"/>
              </a:ext>
            </a:extLst>
          </p:cNvPr>
          <p:cNvSpPr>
            <a:spLocks noGrp="1"/>
          </p:cNvSpPr>
          <p:nvPr>
            <p:ph type="sldNum" sz="quarter" idx="12"/>
          </p:nvPr>
        </p:nvSpPr>
        <p:spPr/>
        <p:txBody>
          <a:bodyPr/>
          <a:lstStyle/>
          <a:p>
            <a:fld id="{02C65C15-EED7-4D18-BF8E-B7D868CFB0F7}" type="slidenum">
              <a:rPr lang="en-IN" smtClean="0"/>
              <a:t>‹#›</a:t>
            </a:fld>
            <a:endParaRPr lang="en-IN"/>
          </a:p>
        </p:txBody>
      </p:sp>
    </p:spTree>
    <p:extLst>
      <p:ext uri="{BB962C8B-B14F-4D97-AF65-F5344CB8AC3E}">
        <p14:creationId xmlns:p14="http://schemas.microsoft.com/office/powerpoint/2010/main" val="2459225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3CE4-DC62-4B47-A367-D4E1309F7A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0BAA48-F9E7-BF58-FE66-54C69A9A1E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6361E2-EB1A-4D98-5B06-BBAA5F32E113}"/>
              </a:ext>
            </a:extLst>
          </p:cNvPr>
          <p:cNvSpPr>
            <a:spLocks noGrp="1"/>
          </p:cNvSpPr>
          <p:nvPr>
            <p:ph type="dt" sz="half" idx="10"/>
          </p:nvPr>
        </p:nvSpPr>
        <p:spPr/>
        <p:txBody>
          <a:bodyPr/>
          <a:lstStyle/>
          <a:p>
            <a:fld id="{05780CDE-E11E-4311-9CF0-95485738CD31}" type="datetimeFigureOut">
              <a:rPr lang="en-IN" smtClean="0"/>
              <a:t>27-09-2022</a:t>
            </a:fld>
            <a:endParaRPr lang="en-IN"/>
          </a:p>
        </p:txBody>
      </p:sp>
      <p:sp>
        <p:nvSpPr>
          <p:cNvPr id="5" name="Footer Placeholder 4">
            <a:extLst>
              <a:ext uri="{FF2B5EF4-FFF2-40B4-BE49-F238E27FC236}">
                <a16:creationId xmlns:a16="http://schemas.microsoft.com/office/drawing/2014/main" id="{22B3A37A-1E83-BE03-DD15-586D33F120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B81D76-C7A9-531D-CB35-5E3FF8BEB5CD}"/>
              </a:ext>
            </a:extLst>
          </p:cNvPr>
          <p:cNvSpPr>
            <a:spLocks noGrp="1"/>
          </p:cNvSpPr>
          <p:nvPr>
            <p:ph type="sldNum" sz="quarter" idx="12"/>
          </p:nvPr>
        </p:nvSpPr>
        <p:spPr/>
        <p:txBody>
          <a:bodyPr/>
          <a:lstStyle/>
          <a:p>
            <a:fld id="{02C65C15-EED7-4D18-BF8E-B7D868CFB0F7}" type="slidenum">
              <a:rPr lang="en-IN" smtClean="0"/>
              <a:t>‹#›</a:t>
            </a:fld>
            <a:endParaRPr lang="en-IN"/>
          </a:p>
        </p:txBody>
      </p:sp>
    </p:spTree>
    <p:extLst>
      <p:ext uri="{BB962C8B-B14F-4D97-AF65-F5344CB8AC3E}">
        <p14:creationId xmlns:p14="http://schemas.microsoft.com/office/powerpoint/2010/main" val="197133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1D8D-F26A-9E22-6B86-512E26B6F9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EB36996-3375-4258-45A9-16234F0283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3A5D6F-4B4F-D8B3-EA18-7AB3A4883B9C}"/>
              </a:ext>
            </a:extLst>
          </p:cNvPr>
          <p:cNvSpPr>
            <a:spLocks noGrp="1"/>
          </p:cNvSpPr>
          <p:nvPr>
            <p:ph type="dt" sz="half" idx="10"/>
          </p:nvPr>
        </p:nvSpPr>
        <p:spPr/>
        <p:txBody>
          <a:bodyPr/>
          <a:lstStyle/>
          <a:p>
            <a:fld id="{05780CDE-E11E-4311-9CF0-95485738CD31}" type="datetimeFigureOut">
              <a:rPr lang="en-IN" smtClean="0"/>
              <a:t>27-09-2022</a:t>
            </a:fld>
            <a:endParaRPr lang="en-IN"/>
          </a:p>
        </p:txBody>
      </p:sp>
      <p:sp>
        <p:nvSpPr>
          <p:cNvPr id="5" name="Footer Placeholder 4">
            <a:extLst>
              <a:ext uri="{FF2B5EF4-FFF2-40B4-BE49-F238E27FC236}">
                <a16:creationId xmlns:a16="http://schemas.microsoft.com/office/drawing/2014/main" id="{72AF67B1-14CE-B1E9-A98D-6CBC4C341B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A0ABD0-A144-08CE-529B-EE555FB9E862}"/>
              </a:ext>
            </a:extLst>
          </p:cNvPr>
          <p:cNvSpPr>
            <a:spLocks noGrp="1"/>
          </p:cNvSpPr>
          <p:nvPr>
            <p:ph type="sldNum" sz="quarter" idx="12"/>
          </p:nvPr>
        </p:nvSpPr>
        <p:spPr/>
        <p:txBody>
          <a:bodyPr/>
          <a:lstStyle/>
          <a:p>
            <a:fld id="{02C65C15-EED7-4D18-BF8E-B7D868CFB0F7}" type="slidenum">
              <a:rPr lang="en-IN" smtClean="0"/>
              <a:t>‹#›</a:t>
            </a:fld>
            <a:endParaRPr lang="en-IN"/>
          </a:p>
        </p:txBody>
      </p:sp>
    </p:spTree>
    <p:extLst>
      <p:ext uri="{BB962C8B-B14F-4D97-AF65-F5344CB8AC3E}">
        <p14:creationId xmlns:p14="http://schemas.microsoft.com/office/powerpoint/2010/main" val="322588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00B9-3BB5-C257-3A73-45811034B0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4E2DF1-298D-5A7A-636C-8799CA81C4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AA42D2-3AB8-8D29-500D-E4A7E8EEF5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DF781D-DB11-1832-7086-18E37535CCFF}"/>
              </a:ext>
            </a:extLst>
          </p:cNvPr>
          <p:cNvSpPr>
            <a:spLocks noGrp="1"/>
          </p:cNvSpPr>
          <p:nvPr>
            <p:ph type="dt" sz="half" idx="10"/>
          </p:nvPr>
        </p:nvSpPr>
        <p:spPr/>
        <p:txBody>
          <a:bodyPr/>
          <a:lstStyle/>
          <a:p>
            <a:fld id="{05780CDE-E11E-4311-9CF0-95485738CD31}" type="datetimeFigureOut">
              <a:rPr lang="en-IN" smtClean="0"/>
              <a:t>27-09-2022</a:t>
            </a:fld>
            <a:endParaRPr lang="en-IN"/>
          </a:p>
        </p:txBody>
      </p:sp>
      <p:sp>
        <p:nvSpPr>
          <p:cNvPr id="6" name="Footer Placeholder 5">
            <a:extLst>
              <a:ext uri="{FF2B5EF4-FFF2-40B4-BE49-F238E27FC236}">
                <a16:creationId xmlns:a16="http://schemas.microsoft.com/office/drawing/2014/main" id="{46586875-CB53-8E97-F06F-05A06D6C28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0C6677-CF24-21CE-50E8-1CE54BD891BB}"/>
              </a:ext>
            </a:extLst>
          </p:cNvPr>
          <p:cNvSpPr>
            <a:spLocks noGrp="1"/>
          </p:cNvSpPr>
          <p:nvPr>
            <p:ph type="sldNum" sz="quarter" idx="12"/>
          </p:nvPr>
        </p:nvSpPr>
        <p:spPr/>
        <p:txBody>
          <a:bodyPr/>
          <a:lstStyle/>
          <a:p>
            <a:fld id="{02C65C15-EED7-4D18-BF8E-B7D868CFB0F7}" type="slidenum">
              <a:rPr lang="en-IN" smtClean="0"/>
              <a:t>‹#›</a:t>
            </a:fld>
            <a:endParaRPr lang="en-IN"/>
          </a:p>
        </p:txBody>
      </p:sp>
    </p:spTree>
    <p:extLst>
      <p:ext uri="{BB962C8B-B14F-4D97-AF65-F5344CB8AC3E}">
        <p14:creationId xmlns:p14="http://schemas.microsoft.com/office/powerpoint/2010/main" val="1520746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B86A7-1930-CDEB-488B-F8E9B676374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40C26E8-F445-87AC-4F7A-3F05EE5F94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7439A2-09F7-C689-2E53-A87D565EC6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33E97E4-D0CC-EE6B-FF0A-C5DD2EDBFD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5BD6B-1DF0-B6CD-4E07-D49A4A0F0A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F3E2A46-2C9F-6542-B00F-399CFDFDC48C}"/>
              </a:ext>
            </a:extLst>
          </p:cNvPr>
          <p:cNvSpPr>
            <a:spLocks noGrp="1"/>
          </p:cNvSpPr>
          <p:nvPr>
            <p:ph type="dt" sz="half" idx="10"/>
          </p:nvPr>
        </p:nvSpPr>
        <p:spPr/>
        <p:txBody>
          <a:bodyPr/>
          <a:lstStyle/>
          <a:p>
            <a:fld id="{05780CDE-E11E-4311-9CF0-95485738CD31}" type="datetimeFigureOut">
              <a:rPr lang="en-IN" smtClean="0"/>
              <a:t>27-09-2022</a:t>
            </a:fld>
            <a:endParaRPr lang="en-IN"/>
          </a:p>
        </p:txBody>
      </p:sp>
      <p:sp>
        <p:nvSpPr>
          <p:cNvPr id="8" name="Footer Placeholder 7">
            <a:extLst>
              <a:ext uri="{FF2B5EF4-FFF2-40B4-BE49-F238E27FC236}">
                <a16:creationId xmlns:a16="http://schemas.microsoft.com/office/drawing/2014/main" id="{291C8E60-B035-8DA3-68C1-BC308CDAC0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AAFA7C-44FC-64BE-CF9C-5DF7D5DED71E}"/>
              </a:ext>
            </a:extLst>
          </p:cNvPr>
          <p:cNvSpPr>
            <a:spLocks noGrp="1"/>
          </p:cNvSpPr>
          <p:nvPr>
            <p:ph type="sldNum" sz="quarter" idx="12"/>
          </p:nvPr>
        </p:nvSpPr>
        <p:spPr/>
        <p:txBody>
          <a:bodyPr/>
          <a:lstStyle/>
          <a:p>
            <a:fld id="{02C65C15-EED7-4D18-BF8E-B7D868CFB0F7}" type="slidenum">
              <a:rPr lang="en-IN" smtClean="0"/>
              <a:t>‹#›</a:t>
            </a:fld>
            <a:endParaRPr lang="en-IN"/>
          </a:p>
        </p:txBody>
      </p:sp>
    </p:spTree>
    <p:extLst>
      <p:ext uri="{BB962C8B-B14F-4D97-AF65-F5344CB8AC3E}">
        <p14:creationId xmlns:p14="http://schemas.microsoft.com/office/powerpoint/2010/main" val="334427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89B5B-D39E-8531-33E3-C202F903024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8BE2B6-AC99-5E0D-C8E6-903C4D855D59}"/>
              </a:ext>
            </a:extLst>
          </p:cNvPr>
          <p:cNvSpPr>
            <a:spLocks noGrp="1"/>
          </p:cNvSpPr>
          <p:nvPr>
            <p:ph type="dt" sz="half" idx="10"/>
          </p:nvPr>
        </p:nvSpPr>
        <p:spPr/>
        <p:txBody>
          <a:bodyPr/>
          <a:lstStyle/>
          <a:p>
            <a:fld id="{05780CDE-E11E-4311-9CF0-95485738CD31}" type="datetimeFigureOut">
              <a:rPr lang="en-IN" smtClean="0"/>
              <a:t>27-09-2022</a:t>
            </a:fld>
            <a:endParaRPr lang="en-IN"/>
          </a:p>
        </p:txBody>
      </p:sp>
      <p:sp>
        <p:nvSpPr>
          <p:cNvPr id="4" name="Footer Placeholder 3">
            <a:extLst>
              <a:ext uri="{FF2B5EF4-FFF2-40B4-BE49-F238E27FC236}">
                <a16:creationId xmlns:a16="http://schemas.microsoft.com/office/drawing/2014/main" id="{1EE3C9FF-F098-171C-0D09-C0B824AB4ED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86EEF75-D3C5-A6EB-99D1-61DFBB428CDC}"/>
              </a:ext>
            </a:extLst>
          </p:cNvPr>
          <p:cNvSpPr>
            <a:spLocks noGrp="1"/>
          </p:cNvSpPr>
          <p:nvPr>
            <p:ph type="sldNum" sz="quarter" idx="12"/>
          </p:nvPr>
        </p:nvSpPr>
        <p:spPr/>
        <p:txBody>
          <a:bodyPr/>
          <a:lstStyle/>
          <a:p>
            <a:fld id="{02C65C15-EED7-4D18-BF8E-B7D868CFB0F7}" type="slidenum">
              <a:rPr lang="en-IN" smtClean="0"/>
              <a:t>‹#›</a:t>
            </a:fld>
            <a:endParaRPr lang="en-IN"/>
          </a:p>
        </p:txBody>
      </p:sp>
    </p:spTree>
    <p:extLst>
      <p:ext uri="{BB962C8B-B14F-4D97-AF65-F5344CB8AC3E}">
        <p14:creationId xmlns:p14="http://schemas.microsoft.com/office/powerpoint/2010/main" val="1822374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B32CC8-B437-6F67-45E7-E81A3BDCE5BD}"/>
              </a:ext>
            </a:extLst>
          </p:cNvPr>
          <p:cNvSpPr>
            <a:spLocks noGrp="1"/>
          </p:cNvSpPr>
          <p:nvPr>
            <p:ph type="dt" sz="half" idx="10"/>
          </p:nvPr>
        </p:nvSpPr>
        <p:spPr/>
        <p:txBody>
          <a:bodyPr/>
          <a:lstStyle/>
          <a:p>
            <a:fld id="{05780CDE-E11E-4311-9CF0-95485738CD31}" type="datetimeFigureOut">
              <a:rPr lang="en-IN" smtClean="0"/>
              <a:t>27-09-2022</a:t>
            </a:fld>
            <a:endParaRPr lang="en-IN"/>
          </a:p>
        </p:txBody>
      </p:sp>
      <p:sp>
        <p:nvSpPr>
          <p:cNvPr id="3" name="Footer Placeholder 2">
            <a:extLst>
              <a:ext uri="{FF2B5EF4-FFF2-40B4-BE49-F238E27FC236}">
                <a16:creationId xmlns:a16="http://schemas.microsoft.com/office/drawing/2014/main" id="{AFCBF256-63AF-AC02-DCA0-8F927F36C1C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F3B4A4-54A3-5A02-0970-C991BC5B2C7A}"/>
              </a:ext>
            </a:extLst>
          </p:cNvPr>
          <p:cNvSpPr>
            <a:spLocks noGrp="1"/>
          </p:cNvSpPr>
          <p:nvPr>
            <p:ph type="sldNum" sz="quarter" idx="12"/>
          </p:nvPr>
        </p:nvSpPr>
        <p:spPr/>
        <p:txBody>
          <a:bodyPr/>
          <a:lstStyle/>
          <a:p>
            <a:fld id="{02C65C15-EED7-4D18-BF8E-B7D868CFB0F7}" type="slidenum">
              <a:rPr lang="en-IN" smtClean="0"/>
              <a:t>‹#›</a:t>
            </a:fld>
            <a:endParaRPr lang="en-IN"/>
          </a:p>
        </p:txBody>
      </p:sp>
    </p:spTree>
    <p:extLst>
      <p:ext uri="{BB962C8B-B14F-4D97-AF65-F5344CB8AC3E}">
        <p14:creationId xmlns:p14="http://schemas.microsoft.com/office/powerpoint/2010/main" val="1316906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5903-D006-E216-2DC4-79905817B0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5CD8EB-77B9-C98C-29F0-D125A6A3E3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3299D2D-AA7F-D2D0-FDD6-28EF6D9B20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6F75D-CAAE-0F54-6B39-006AB1FD878F}"/>
              </a:ext>
            </a:extLst>
          </p:cNvPr>
          <p:cNvSpPr>
            <a:spLocks noGrp="1"/>
          </p:cNvSpPr>
          <p:nvPr>
            <p:ph type="dt" sz="half" idx="10"/>
          </p:nvPr>
        </p:nvSpPr>
        <p:spPr/>
        <p:txBody>
          <a:bodyPr/>
          <a:lstStyle/>
          <a:p>
            <a:fld id="{05780CDE-E11E-4311-9CF0-95485738CD31}" type="datetimeFigureOut">
              <a:rPr lang="en-IN" smtClean="0"/>
              <a:t>27-09-2022</a:t>
            </a:fld>
            <a:endParaRPr lang="en-IN"/>
          </a:p>
        </p:txBody>
      </p:sp>
      <p:sp>
        <p:nvSpPr>
          <p:cNvPr id="6" name="Footer Placeholder 5">
            <a:extLst>
              <a:ext uri="{FF2B5EF4-FFF2-40B4-BE49-F238E27FC236}">
                <a16:creationId xmlns:a16="http://schemas.microsoft.com/office/drawing/2014/main" id="{C5D13BED-D734-A1B1-2D60-603DA81A34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2A5846-05F6-46E8-4F1F-F36342F18999}"/>
              </a:ext>
            </a:extLst>
          </p:cNvPr>
          <p:cNvSpPr>
            <a:spLocks noGrp="1"/>
          </p:cNvSpPr>
          <p:nvPr>
            <p:ph type="sldNum" sz="quarter" idx="12"/>
          </p:nvPr>
        </p:nvSpPr>
        <p:spPr/>
        <p:txBody>
          <a:bodyPr/>
          <a:lstStyle/>
          <a:p>
            <a:fld id="{02C65C15-EED7-4D18-BF8E-B7D868CFB0F7}" type="slidenum">
              <a:rPr lang="en-IN" smtClean="0"/>
              <a:t>‹#›</a:t>
            </a:fld>
            <a:endParaRPr lang="en-IN"/>
          </a:p>
        </p:txBody>
      </p:sp>
    </p:spTree>
    <p:extLst>
      <p:ext uri="{BB962C8B-B14F-4D97-AF65-F5344CB8AC3E}">
        <p14:creationId xmlns:p14="http://schemas.microsoft.com/office/powerpoint/2010/main" val="422092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B676C-16FB-E9A6-3481-77DE46C0B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52EE06D-4ECF-9262-02F4-80644DFCB3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201F34-2341-6476-5A8C-D97905F019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5E9EC-5D0B-D23F-7BB7-2CC90562E576}"/>
              </a:ext>
            </a:extLst>
          </p:cNvPr>
          <p:cNvSpPr>
            <a:spLocks noGrp="1"/>
          </p:cNvSpPr>
          <p:nvPr>
            <p:ph type="dt" sz="half" idx="10"/>
          </p:nvPr>
        </p:nvSpPr>
        <p:spPr/>
        <p:txBody>
          <a:bodyPr/>
          <a:lstStyle/>
          <a:p>
            <a:fld id="{05780CDE-E11E-4311-9CF0-95485738CD31}" type="datetimeFigureOut">
              <a:rPr lang="en-IN" smtClean="0"/>
              <a:t>27-09-2022</a:t>
            </a:fld>
            <a:endParaRPr lang="en-IN"/>
          </a:p>
        </p:txBody>
      </p:sp>
      <p:sp>
        <p:nvSpPr>
          <p:cNvPr id="6" name="Footer Placeholder 5">
            <a:extLst>
              <a:ext uri="{FF2B5EF4-FFF2-40B4-BE49-F238E27FC236}">
                <a16:creationId xmlns:a16="http://schemas.microsoft.com/office/drawing/2014/main" id="{7B320E4E-F4BF-8383-68D9-48CA58F1A4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DF614F-FF59-1AE9-4E35-F76D72AACA2C}"/>
              </a:ext>
            </a:extLst>
          </p:cNvPr>
          <p:cNvSpPr>
            <a:spLocks noGrp="1"/>
          </p:cNvSpPr>
          <p:nvPr>
            <p:ph type="sldNum" sz="quarter" idx="12"/>
          </p:nvPr>
        </p:nvSpPr>
        <p:spPr/>
        <p:txBody>
          <a:bodyPr/>
          <a:lstStyle/>
          <a:p>
            <a:fld id="{02C65C15-EED7-4D18-BF8E-B7D868CFB0F7}" type="slidenum">
              <a:rPr lang="en-IN" smtClean="0"/>
              <a:t>‹#›</a:t>
            </a:fld>
            <a:endParaRPr lang="en-IN"/>
          </a:p>
        </p:txBody>
      </p:sp>
    </p:spTree>
    <p:extLst>
      <p:ext uri="{BB962C8B-B14F-4D97-AF65-F5344CB8AC3E}">
        <p14:creationId xmlns:p14="http://schemas.microsoft.com/office/powerpoint/2010/main" val="102132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8DFBDC-06CB-4CF9-F17D-AC2FBE9FEF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1F2E72-9257-3CDD-9AC5-A53FF55547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AA24B1-35A0-6340-79F2-2959346698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780CDE-E11E-4311-9CF0-95485738CD31}" type="datetimeFigureOut">
              <a:rPr lang="en-IN" smtClean="0"/>
              <a:t>27-09-2022</a:t>
            </a:fld>
            <a:endParaRPr lang="en-IN"/>
          </a:p>
        </p:txBody>
      </p:sp>
      <p:sp>
        <p:nvSpPr>
          <p:cNvPr id="5" name="Footer Placeholder 4">
            <a:extLst>
              <a:ext uri="{FF2B5EF4-FFF2-40B4-BE49-F238E27FC236}">
                <a16:creationId xmlns:a16="http://schemas.microsoft.com/office/drawing/2014/main" id="{0C4E202B-1209-4BF7-D061-87698CF2A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CB171E2-D58E-2FE1-BEBD-E7C9807B2A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65C15-EED7-4D18-BF8E-B7D868CFB0F7}" type="slidenum">
              <a:rPr lang="en-IN" smtClean="0"/>
              <a:t>‹#›</a:t>
            </a:fld>
            <a:endParaRPr lang="en-IN"/>
          </a:p>
        </p:txBody>
      </p:sp>
    </p:spTree>
    <p:extLst>
      <p:ext uri="{BB962C8B-B14F-4D97-AF65-F5344CB8AC3E}">
        <p14:creationId xmlns:p14="http://schemas.microsoft.com/office/powerpoint/2010/main" val="1282645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file:///C:\Users\DELL\Desktop\Sarita%20Vihar,%20A-23,.pptx" TargetMode="Externa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The Brand Logo Conveys Simplicity, Vibrancy, And Clarity - Wipro Logo  Transparent Background, HD Png Download - 1311x825(#3663770) - PngFind">
            <a:extLst>
              <a:ext uri="{FF2B5EF4-FFF2-40B4-BE49-F238E27FC236}">
                <a16:creationId xmlns:a16="http://schemas.microsoft.com/office/drawing/2014/main" id="{6632E35F-7D1A-B722-B1E8-EFF4BCB85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988737"/>
      </p:ext>
    </p:extLst>
  </p:cSld>
  <p:clrMapOvr>
    <a:masterClrMapping/>
  </p:clrMapOvr>
  <mc:AlternateContent xmlns:mc="http://schemas.openxmlformats.org/markup-compatibility/2006" xmlns:p14="http://schemas.microsoft.com/office/powerpoint/2010/main">
    <mc:Choice Requires="p14">
      <p:transition spd="slow" p14:dur="2000" advTm="6113"/>
    </mc:Choice>
    <mc:Fallback xmlns="">
      <p:transition spd="slow" advTm="611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DAC3BC65-7ACE-0B71-898E-5FEED3129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13284843" cy="6934199"/>
          </a:xfrm>
          <a:prstGeom prst="rect">
            <a:avLst/>
          </a:prstGeom>
          <a:noFill/>
          <a:effectLst>
            <a:outerShdw blurRad="50800" dist="50800" dir="540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FA4047-BC43-4265-C5F1-664713BFD7C7}"/>
              </a:ext>
            </a:extLst>
          </p:cNvPr>
          <p:cNvSpPr/>
          <p:nvPr/>
        </p:nvSpPr>
        <p:spPr>
          <a:xfrm>
            <a:off x="-398820" y="-26635"/>
            <a:ext cx="13706447" cy="6934199"/>
          </a:xfrm>
          <a:prstGeom prst="rect">
            <a:avLst/>
          </a:prstGeom>
          <a:solidFill>
            <a:schemeClr val="bg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F9092EF8-BF31-BE2A-5CC5-539E91B83BF3}"/>
              </a:ext>
            </a:extLst>
          </p:cNvPr>
          <p:cNvSpPr txBox="1"/>
          <p:nvPr/>
        </p:nvSpPr>
        <p:spPr>
          <a:xfrm>
            <a:off x="3924300" y="104775"/>
            <a:ext cx="5905500" cy="1569660"/>
          </a:xfrm>
          <a:prstGeom prst="rect">
            <a:avLst/>
          </a:prstGeom>
          <a:noFill/>
        </p:spPr>
        <p:txBody>
          <a:bodyPr wrap="square" rtlCol="0">
            <a:spAutoFit/>
          </a:bodyPr>
          <a:lstStyle/>
          <a:p>
            <a:r>
              <a:rPr lang="en-US" sz="9600" dirty="0"/>
              <a:t>WIPRO</a:t>
            </a:r>
            <a:endParaRPr lang="en-IN" sz="9600" dirty="0"/>
          </a:p>
        </p:txBody>
      </p:sp>
      <p:sp>
        <p:nvSpPr>
          <p:cNvPr id="12" name="TextBox 11">
            <a:extLst>
              <a:ext uri="{FF2B5EF4-FFF2-40B4-BE49-F238E27FC236}">
                <a16:creationId xmlns:a16="http://schemas.microsoft.com/office/drawing/2014/main" id="{04184658-A61C-D6D2-080F-2A3843F9BAB4}"/>
              </a:ext>
            </a:extLst>
          </p:cNvPr>
          <p:cNvSpPr txBox="1"/>
          <p:nvPr/>
        </p:nvSpPr>
        <p:spPr>
          <a:xfrm>
            <a:off x="785873" y="1595287"/>
            <a:ext cx="2283468" cy="584775"/>
          </a:xfrm>
          <a:prstGeom prst="rect">
            <a:avLst/>
          </a:prstGeom>
          <a:noFill/>
        </p:spPr>
        <p:txBody>
          <a:bodyPr wrap="square" rtlCol="0">
            <a:spAutoFit/>
          </a:bodyPr>
          <a:lstStyle/>
          <a:p>
            <a:r>
              <a:rPr lang="en-US" sz="3200" dirty="0"/>
              <a:t>FOUNDED :</a:t>
            </a:r>
            <a:r>
              <a:rPr lang="en-US" sz="2800" dirty="0"/>
              <a:t> </a:t>
            </a:r>
            <a:endParaRPr lang="en-IN" sz="2800" dirty="0"/>
          </a:p>
        </p:txBody>
      </p:sp>
      <p:sp>
        <p:nvSpPr>
          <p:cNvPr id="13" name="TextBox 12">
            <a:extLst>
              <a:ext uri="{FF2B5EF4-FFF2-40B4-BE49-F238E27FC236}">
                <a16:creationId xmlns:a16="http://schemas.microsoft.com/office/drawing/2014/main" id="{761CC277-E6B2-4466-A646-D109A859A6C3}"/>
              </a:ext>
            </a:extLst>
          </p:cNvPr>
          <p:cNvSpPr txBox="1"/>
          <p:nvPr/>
        </p:nvSpPr>
        <p:spPr>
          <a:xfrm>
            <a:off x="3069341" y="1595288"/>
            <a:ext cx="8608068" cy="584775"/>
          </a:xfrm>
          <a:prstGeom prst="rect">
            <a:avLst/>
          </a:prstGeom>
          <a:noFill/>
        </p:spPr>
        <p:txBody>
          <a:bodyPr wrap="square" rtlCol="0">
            <a:spAutoFit/>
          </a:bodyPr>
          <a:lstStyle/>
          <a:p>
            <a:r>
              <a:rPr lang="en-US" sz="3200" dirty="0"/>
              <a:t>29 DECEMBER 1945 , 76 YEARS AGO …..</a:t>
            </a:r>
            <a:endParaRPr lang="en-IN" sz="3200" dirty="0"/>
          </a:p>
        </p:txBody>
      </p:sp>
      <p:sp>
        <p:nvSpPr>
          <p:cNvPr id="18" name="TextBox 17">
            <a:extLst>
              <a:ext uri="{FF2B5EF4-FFF2-40B4-BE49-F238E27FC236}">
                <a16:creationId xmlns:a16="http://schemas.microsoft.com/office/drawing/2014/main" id="{03CEE6E7-1B23-B7CC-F264-756A9453A68D}"/>
              </a:ext>
            </a:extLst>
          </p:cNvPr>
          <p:cNvSpPr txBox="1"/>
          <p:nvPr/>
        </p:nvSpPr>
        <p:spPr>
          <a:xfrm>
            <a:off x="535954" y="2400120"/>
            <a:ext cx="10477259" cy="3693319"/>
          </a:xfrm>
          <a:prstGeom prst="rect">
            <a:avLst/>
          </a:prstGeom>
          <a:noFill/>
        </p:spPr>
        <p:txBody>
          <a:bodyPr wrap="square" rtlCol="0">
            <a:spAutoFit/>
          </a:bodyPr>
          <a:lstStyle/>
          <a:p>
            <a:r>
              <a:rPr lang="en-IN" b="1" i="0" dirty="0">
                <a:solidFill>
                  <a:srgbClr val="202122"/>
                </a:solidFill>
                <a:effectLst/>
                <a:latin typeface="Arial" panose="020B0604020202020204" pitchFamily="34" charset="0"/>
              </a:rPr>
              <a:t>Wipro</a:t>
            </a:r>
            <a:r>
              <a:rPr lang="en-IN" b="0" i="0" dirty="0">
                <a:solidFill>
                  <a:srgbClr val="202122"/>
                </a:solidFill>
                <a:effectLst/>
                <a:latin typeface="Arial" panose="020B0604020202020204" pitchFamily="34" charset="0"/>
              </a:rPr>
              <a:t> Limited</a:t>
            </a:r>
            <a:r>
              <a:rPr lang="en-US" b="0" i="0" dirty="0">
                <a:solidFill>
                  <a:srgbClr val="202122"/>
                </a:solidFill>
                <a:effectLst/>
                <a:latin typeface="Arial" panose="020B0604020202020204" pitchFamily="34" charset="0"/>
              </a:rPr>
              <a:t>s an Indian</a:t>
            </a:r>
            <a:r>
              <a:rPr lang="en-US" dirty="0">
                <a:solidFill>
                  <a:srgbClr val="202122"/>
                </a:solidFill>
                <a:highlight>
                  <a:srgbClr val="FFFF00"/>
                </a:highlight>
                <a:latin typeface="Arial" panose="020B0604020202020204" pitchFamily="34" charset="0"/>
              </a:rPr>
              <a:t> multinational company </a:t>
            </a:r>
            <a:r>
              <a:rPr lang="en-US" b="0" i="0" dirty="0">
                <a:solidFill>
                  <a:srgbClr val="202122"/>
                </a:solidFill>
                <a:effectLst/>
                <a:latin typeface="Arial" panose="020B0604020202020204" pitchFamily="34" charset="0"/>
              </a:rPr>
              <a:t>that provides</a:t>
            </a:r>
            <a:r>
              <a:rPr lang="en-US" b="0" i="0" dirty="0">
                <a:solidFill>
                  <a:srgbClr val="202122"/>
                </a:solidFill>
                <a:effectLst/>
                <a:highlight>
                  <a:srgbClr val="FFFF00"/>
                </a:highlight>
                <a:latin typeface="Arial" panose="020B0604020202020204" pitchFamily="34" charset="0"/>
              </a:rPr>
              <a:t> information</a:t>
            </a:r>
            <a:r>
              <a:rPr lang="en-US" dirty="0">
                <a:solidFill>
                  <a:srgbClr val="0645AD"/>
                </a:solidFill>
                <a:highlight>
                  <a:srgbClr val="FFFF00"/>
                </a:highlight>
                <a:latin typeface="Arial" panose="020B0604020202020204" pitchFamily="34" charset="0"/>
              </a:rPr>
              <a:t> technology</a:t>
            </a:r>
            <a:r>
              <a:rPr lang="en-US" b="0" i="0" dirty="0">
                <a:solidFill>
                  <a:srgbClr val="202122"/>
                </a:solidFill>
                <a:effectLst/>
                <a:highlight>
                  <a:srgbClr val="FFFF00"/>
                </a:highlight>
                <a:latin typeface="Arial" panose="020B0604020202020204" pitchFamily="34" charset="0"/>
              </a:rPr>
              <a:t> </a:t>
            </a:r>
            <a:r>
              <a:rPr lang="en-US" b="0" i="0" dirty="0">
                <a:solidFill>
                  <a:srgbClr val="0645AD"/>
                </a:solidFill>
                <a:effectLst/>
                <a:highlight>
                  <a:srgbClr val="FFFF00"/>
                </a:highlight>
                <a:latin typeface="Arial" panose="020B0604020202020204" pitchFamily="34" charset="0"/>
              </a:rPr>
              <a:t>consulting</a:t>
            </a:r>
            <a:r>
              <a:rPr lang="en-US" b="0" i="0" dirty="0">
                <a:solidFill>
                  <a:srgbClr val="202122"/>
                </a:solidFill>
                <a:effectLst/>
                <a:highlight>
                  <a:srgbClr val="FFFF00"/>
                </a:highlight>
                <a:latin typeface="Arial" panose="020B0604020202020204" pitchFamily="34" charset="0"/>
              </a:rPr>
              <a:t> </a:t>
            </a:r>
            <a:r>
              <a:rPr lang="en-US" b="0" i="0" dirty="0">
                <a:solidFill>
                  <a:srgbClr val="202122"/>
                </a:solidFill>
                <a:effectLst/>
                <a:latin typeface="Arial" panose="020B0604020202020204" pitchFamily="34" charset="0"/>
              </a:rPr>
              <a:t>and </a:t>
            </a:r>
            <a:r>
              <a:rPr lang="en-US" b="0" i="0" dirty="0">
                <a:solidFill>
                  <a:srgbClr val="202122"/>
                </a:solidFill>
                <a:effectLst/>
                <a:highlight>
                  <a:srgbClr val="FFFF00"/>
                </a:highlight>
                <a:latin typeface="Arial" panose="020B0604020202020204" pitchFamily="34" charset="0"/>
              </a:rPr>
              <a:t>business </a:t>
            </a:r>
            <a:r>
              <a:rPr lang="en-US" b="0" i="0" dirty="0" err="1">
                <a:solidFill>
                  <a:srgbClr val="202122"/>
                </a:solidFill>
                <a:effectLst/>
                <a:highlight>
                  <a:srgbClr val="FFFF00"/>
                </a:highlight>
                <a:latin typeface="Arial" panose="020B0604020202020204" pitchFamily="34" charset="0"/>
              </a:rPr>
              <a:t>prosess</a:t>
            </a:r>
            <a:r>
              <a:rPr lang="en-US" b="0" i="0" dirty="0">
                <a:solidFill>
                  <a:srgbClr val="202122"/>
                </a:solidFill>
                <a:effectLst/>
                <a:highlight>
                  <a:srgbClr val="FFFF00"/>
                </a:highlight>
                <a:latin typeface="Arial" panose="020B0604020202020204" pitchFamily="34" charset="0"/>
              </a:rPr>
              <a:t> </a:t>
            </a:r>
            <a:r>
              <a:rPr lang="en-US" b="0" i="0" dirty="0">
                <a:solidFill>
                  <a:srgbClr val="202122"/>
                </a:solidFill>
                <a:effectLst/>
                <a:latin typeface="Arial" panose="020B0604020202020204" pitchFamily="34" charset="0"/>
              </a:rPr>
              <a:t>services. Thierry </a:t>
            </a:r>
            <a:r>
              <a:rPr lang="en-US" b="0" i="0" dirty="0" err="1">
                <a:solidFill>
                  <a:srgbClr val="202122"/>
                </a:solidFill>
                <a:effectLst/>
                <a:latin typeface="Arial" panose="020B0604020202020204" pitchFamily="34" charset="0"/>
              </a:rPr>
              <a:t>Delaporte</a:t>
            </a:r>
            <a:r>
              <a:rPr lang="en-US" b="0" i="0" dirty="0">
                <a:solidFill>
                  <a:srgbClr val="202122"/>
                </a:solidFill>
                <a:effectLst/>
                <a:latin typeface="Arial" panose="020B0604020202020204" pitchFamily="34" charset="0"/>
              </a:rPr>
              <a:t> is serving as </a:t>
            </a:r>
            <a:r>
              <a:rPr lang="en-US" b="0" i="0" dirty="0">
                <a:solidFill>
                  <a:srgbClr val="202122"/>
                </a:solidFill>
                <a:effectLst/>
                <a:highlight>
                  <a:srgbClr val="FFFF00"/>
                </a:highlight>
                <a:latin typeface="Arial" panose="020B0604020202020204" pitchFamily="34" charset="0"/>
              </a:rPr>
              <a:t>CEO</a:t>
            </a:r>
            <a:r>
              <a:rPr lang="en-US" b="0" i="0" dirty="0">
                <a:solidFill>
                  <a:srgbClr val="202122"/>
                </a:solidFill>
                <a:effectLst/>
                <a:latin typeface="Arial" panose="020B0604020202020204" pitchFamily="34" charset="0"/>
              </a:rPr>
              <a:t> and managing director of Wipro from July 2020.It is </a:t>
            </a:r>
            <a:r>
              <a:rPr lang="en-US" b="0" i="0" dirty="0" err="1">
                <a:solidFill>
                  <a:srgbClr val="202122"/>
                </a:solidFill>
                <a:effectLst/>
                <a:latin typeface="Arial" panose="020B0604020202020204" pitchFamily="34" charset="0"/>
              </a:rPr>
              <a:t>headqua</a:t>
            </a:r>
            <a:r>
              <a:rPr lang="en-IN" b="0" i="0" dirty="0" err="1">
                <a:solidFill>
                  <a:srgbClr val="202122"/>
                </a:solidFill>
                <a:effectLst/>
                <a:latin typeface="Arial" panose="020B0604020202020204" pitchFamily="34" charset="0"/>
              </a:rPr>
              <a:t>rtered</a:t>
            </a:r>
            <a:r>
              <a:rPr lang="en-IN" b="0" i="0" dirty="0">
                <a:solidFill>
                  <a:srgbClr val="202122"/>
                </a:solidFill>
                <a:effectLst/>
                <a:latin typeface="Arial" panose="020B0604020202020204" pitchFamily="34" charset="0"/>
              </a:rPr>
              <a:t> in </a:t>
            </a:r>
            <a:r>
              <a:rPr lang="en-IN" b="0" i="0" dirty="0" err="1">
                <a:solidFill>
                  <a:srgbClr val="202122"/>
                </a:solidFill>
                <a:effectLst/>
                <a:highlight>
                  <a:srgbClr val="FFFF00"/>
                </a:highlight>
                <a:latin typeface="Arial" panose="020B0604020202020204" pitchFamily="34" charset="0"/>
              </a:rPr>
              <a:t>bangalore</a:t>
            </a:r>
            <a:r>
              <a:rPr lang="en-IN" b="0" i="0" dirty="0">
                <a:solidFill>
                  <a:srgbClr val="202122"/>
                </a:solidFill>
                <a:effectLst/>
                <a:highlight>
                  <a:srgbClr val="FFFF00"/>
                </a:highlight>
                <a:latin typeface="Arial" panose="020B0604020202020204" pitchFamily="34" charset="0"/>
              </a:rPr>
              <a:t> </a:t>
            </a:r>
            <a:r>
              <a:rPr lang="en-IN" b="0" i="0" dirty="0" err="1">
                <a:solidFill>
                  <a:srgbClr val="202122"/>
                </a:solidFill>
                <a:effectLst/>
                <a:highlight>
                  <a:srgbClr val="FFFF00"/>
                </a:highlight>
                <a:latin typeface="Arial" panose="020B0604020202020204" pitchFamily="34" charset="0"/>
              </a:rPr>
              <a:t>karnataka</a:t>
            </a:r>
            <a:r>
              <a:rPr lang="en-IN" b="0" i="0" dirty="0">
                <a:solidFill>
                  <a:srgbClr val="202122"/>
                </a:solidFill>
                <a:effectLst/>
                <a:latin typeface="Arial" panose="020B0604020202020204" pitchFamily="34" charset="0"/>
              </a:rPr>
              <a:t>, India.</a:t>
            </a:r>
            <a:r>
              <a:rPr lang="en-US" b="0" i="0" dirty="0">
                <a:solidFill>
                  <a:srgbClr val="202122"/>
                </a:solidFill>
                <a:effectLst/>
                <a:latin typeface="Arial" panose="020B0604020202020204" pitchFamily="34" charset="0"/>
              </a:rPr>
              <a:t> Wipro's capabilities range across </a:t>
            </a:r>
            <a:r>
              <a:rPr lang="en-US" b="0" i="0" dirty="0">
                <a:solidFill>
                  <a:srgbClr val="202122"/>
                </a:solidFill>
                <a:effectLst/>
                <a:highlight>
                  <a:srgbClr val="FFFF00"/>
                </a:highlight>
                <a:latin typeface="Arial" panose="020B0604020202020204" pitchFamily="34" charset="0"/>
              </a:rPr>
              <a:t>Cloud </a:t>
            </a:r>
            <a:r>
              <a:rPr lang="en-US" b="0" i="0" dirty="0" err="1">
                <a:solidFill>
                  <a:srgbClr val="202122"/>
                </a:solidFill>
                <a:effectLst/>
                <a:highlight>
                  <a:srgbClr val="FFFF00"/>
                </a:highlight>
                <a:latin typeface="Arial" panose="020B0604020202020204" pitchFamily="34" charset="0"/>
              </a:rPr>
              <a:t>computering</a:t>
            </a:r>
            <a:r>
              <a:rPr lang="en-US" b="0" i="0" dirty="0">
                <a:solidFill>
                  <a:srgbClr val="202122"/>
                </a:solidFill>
                <a:effectLst/>
                <a:latin typeface="Arial" panose="020B0604020202020204" pitchFamily="34" charset="0"/>
              </a:rPr>
              <a:t>, </a:t>
            </a:r>
            <a:r>
              <a:rPr lang="en-US" b="0" i="0" dirty="0">
                <a:solidFill>
                  <a:srgbClr val="202122"/>
                </a:solidFill>
                <a:effectLst/>
                <a:highlight>
                  <a:srgbClr val="FFFF00"/>
                </a:highlight>
                <a:latin typeface="Arial" panose="020B0604020202020204" pitchFamily="34" charset="0"/>
              </a:rPr>
              <a:t>cyber security, digital transformation, artificial </a:t>
            </a:r>
            <a:r>
              <a:rPr lang="en-US" b="0" i="0" dirty="0" err="1">
                <a:solidFill>
                  <a:srgbClr val="0645AD"/>
                </a:solidFill>
                <a:effectLst/>
                <a:highlight>
                  <a:srgbClr val="FFFF00"/>
                </a:highlight>
                <a:latin typeface="Arial" panose="020B0604020202020204" pitchFamily="34" charset="0"/>
              </a:rPr>
              <a:t>inteligence</a:t>
            </a:r>
            <a:r>
              <a:rPr lang="en-US" b="0" i="0" dirty="0">
                <a:solidFill>
                  <a:srgbClr val="202122"/>
                </a:solidFill>
                <a:effectLst/>
                <a:highlight>
                  <a:srgbClr val="FFFF00"/>
                </a:highlight>
                <a:latin typeface="Arial" panose="020B0604020202020204" pitchFamily="34" charset="0"/>
              </a:rPr>
              <a:t>, </a:t>
            </a:r>
            <a:r>
              <a:rPr lang="en-US" b="0" i="0" dirty="0" err="1">
                <a:solidFill>
                  <a:srgbClr val="0645AD"/>
                </a:solidFill>
                <a:effectLst/>
                <a:highlight>
                  <a:srgbClr val="FFFF00"/>
                </a:highlight>
                <a:latin typeface="Arial" panose="020B0604020202020204" pitchFamily="34" charset="0"/>
              </a:rPr>
              <a:t>robotics</a:t>
            </a:r>
            <a:r>
              <a:rPr lang="en-US" b="0" i="0" dirty="0" err="1">
                <a:solidFill>
                  <a:srgbClr val="202122"/>
                </a:solidFill>
                <a:effectLst/>
                <a:highlight>
                  <a:srgbClr val="FFFF00"/>
                </a:highlight>
                <a:latin typeface="Arial" panose="020B0604020202020204" pitchFamily="34" charset="0"/>
              </a:rPr>
              <a:t>,data</a:t>
            </a:r>
            <a:r>
              <a:rPr lang="en-US" b="0" i="0" dirty="0">
                <a:solidFill>
                  <a:srgbClr val="202122"/>
                </a:solidFill>
                <a:effectLst/>
                <a:highlight>
                  <a:srgbClr val="FFFF00"/>
                </a:highlight>
                <a:latin typeface="Arial" panose="020B0604020202020204" pitchFamily="34" charset="0"/>
              </a:rPr>
              <a:t> analytics</a:t>
            </a:r>
            <a:r>
              <a:rPr lang="en-US" b="0" i="0" dirty="0">
                <a:solidFill>
                  <a:srgbClr val="202122"/>
                </a:solidFill>
                <a:effectLst/>
                <a:latin typeface="Arial" panose="020B0604020202020204" pitchFamily="34" charset="0"/>
              </a:rPr>
              <a:t>, and other technology consulting services to customers in 67 countries. </a:t>
            </a:r>
            <a:r>
              <a:rPr lang="en-US" dirty="0">
                <a:solidFill>
                  <a:srgbClr val="202122"/>
                </a:solidFill>
                <a:latin typeface="Arial" panose="020B0604020202020204" pitchFamily="34" charset="0"/>
              </a:rPr>
              <a:t>T</a:t>
            </a:r>
            <a:r>
              <a:rPr lang="en-US" b="0" i="0" dirty="0">
                <a:solidFill>
                  <a:srgbClr val="202122"/>
                </a:solidFill>
                <a:effectLst/>
                <a:latin typeface="Arial" panose="020B0604020202020204" pitchFamily="34" charset="0"/>
              </a:rPr>
              <a:t>he company was incorporated on 29 December 1945 in </a:t>
            </a:r>
            <a:r>
              <a:rPr lang="en-US" b="0" i="0" dirty="0" err="1">
                <a:solidFill>
                  <a:srgbClr val="202122"/>
                </a:solidFill>
                <a:effectLst/>
                <a:highlight>
                  <a:srgbClr val="FFFF00"/>
                </a:highlight>
                <a:latin typeface="Arial" panose="020B0604020202020204" pitchFamily="34" charset="0"/>
              </a:rPr>
              <a:t>amalner,India</a:t>
            </a:r>
            <a:r>
              <a:rPr lang="en-US" b="0" i="0" dirty="0">
                <a:solidFill>
                  <a:srgbClr val="202122"/>
                </a:solidFill>
                <a:effectLst/>
                <a:highlight>
                  <a:srgbClr val="FFFF00"/>
                </a:highlight>
                <a:latin typeface="Arial" panose="020B0604020202020204" pitchFamily="34" charset="0"/>
              </a:rPr>
              <a:t>, </a:t>
            </a:r>
            <a:r>
              <a:rPr lang="en-US" b="0" i="0" dirty="0">
                <a:solidFill>
                  <a:srgbClr val="202122"/>
                </a:solidFill>
                <a:effectLst/>
                <a:latin typeface="Arial" panose="020B0604020202020204" pitchFamily="34" charset="0"/>
              </a:rPr>
              <a:t>by Mohamed Premji as Western India Vegetable Products Limited, later abbreviated to Wipro. In 1966, after Mohamed Premji's death, his son</a:t>
            </a:r>
            <a:r>
              <a:rPr lang="en-US" b="0" i="0" dirty="0">
                <a:solidFill>
                  <a:srgbClr val="202122"/>
                </a:solidFill>
                <a:effectLst/>
                <a:highlight>
                  <a:srgbClr val="FFFF00"/>
                </a:highlight>
                <a:latin typeface="Arial" panose="020B0604020202020204" pitchFamily="34" charset="0"/>
              </a:rPr>
              <a:t> Azim Premji </a:t>
            </a:r>
            <a:r>
              <a:rPr lang="en-US" b="0" i="0" dirty="0">
                <a:solidFill>
                  <a:srgbClr val="202122"/>
                </a:solidFill>
                <a:effectLst/>
                <a:latin typeface="Arial" panose="020B0604020202020204" pitchFamily="34" charset="0"/>
              </a:rPr>
              <a:t>took over Wipro as its </a:t>
            </a:r>
            <a:r>
              <a:rPr lang="en-US" b="0" i="0" dirty="0">
                <a:solidFill>
                  <a:srgbClr val="202122"/>
                </a:solidFill>
                <a:effectLst/>
                <a:highlight>
                  <a:srgbClr val="FFFF00"/>
                </a:highlight>
                <a:latin typeface="Arial" panose="020B0604020202020204" pitchFamily="34" charset="0"/>
              </a:rPr>
              <a:t>chairman</a:t>
            </a:r>
            <a:r>
              <a:rPr lang="en-US" b="0" i="0" dirty="0">
                <a:solidFill>
                  <a:srgbClr val="202122"/>
                </a:solidFill>
                <a:effectLst/>
                <a:latin typeface="Arial" panose="020B0604020202020204" pitchFamily="34" charset="0"/>
              </a:rPr>
              <a:t> at the age of 21. </a:t>
            </a:r>
            <a:r>
              <a:rPr lang="en-US" b="0" i="0" dirty="0" err="1">
                <a:solidFill>
                  <a:srgbClr val="202122"/>
                </a:solidFill>
                <a:effectLst/>
                <a:latin typeface="Arial" panose="020B0604020202020204" pitchFamily="34" charset="0"/>
              </a:rPr>
              <a:t>IIn</a:t>
            </a:r>
            <a:r>
              <a:rPr lang="en-US" b="0" i="0" dirty="0">
                <a:solidFill>
                  <a:srgbClr val="202122"/>
                </a:solidFill>
                <a:effectLst/>
                <a:latin typeface="Arial" panose="020B0604020202020204" pitchFamily="34" charset="0"/>
              </a:rPr>
              <a:t> 1982, the name was changed again, from Wipro Products Limited to Wipro Limited. Wipro has committed to achieving Net Zero emissions by 2040, with an intermittent goal of reducing emissions 55% by 2030. In October 2021, Wipro's Net Zero plans were certified by the Science-based Targets Initiative.</a:t>
            </a:r>
            <a:endParaRPr lang="en-IN" dirty="0"/>
          </a:p>
          <a:p>
            <a:endParaRPr lang="en-IN" dirty="0"/>
          </a:p>
        </p:txBody>
      </p:sp>
      <p:pic>
        <p:nvPicPr>
          <p:cNvPr id="22" name="Graphic 21" descr="Gears">
            <a:extLst>
              <a:ext uri="{FF2B5EF4-FFF2-40B4-BE49-F238E27FC236}">
                <a16:creationId xmlns:a16="http://schemas.microsoft.com/office/drawing/2014/main" id="{CCBF8874-6E7A-4B96-E783-BAB443E5F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2600" y="413892"/>
            <a:ext cx="914400" cy="914400"/>
          </a:xfrm>
          <a:prstGeom prst="rect">
            <a:avLst/>
          </a:prstGeom>
        </p:spPr>
      </p:pic>
      <p:pic>
        <p:nvPicPr>
          <p:cNvPr id="24" name="Graphic 23" descr="Head with gears">
            <a:extLst>
              <a:ext uri="{FF2B5EF4-FFF2-40B4-BE49-F238E27FC236}">
                <a16:creationId xmlns:a16="http://schemas.microsoft.com/office/drawing/2014/main" id="{1CD7699B-4B2B-2238-E518-9B3F14A6C4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250" y="644961"/>
            <a:ext cx="914400" cy="914400"/>
          </a:xfrm>
          <a:prstGeom prst="rect">
            <a:avLst/>
          </a:prstGeom>
        </p:spPr>
      </p:pic>
      <p:pic>
        <p:nvPicPr>
          <p:cNvPr id="26" name="Graphic 25" descr="World">
            <a:extLst>
              <a:ext uri="{FF2B5EF4-FFF2-40B4-BE49-F238E27FC236}">
                <a16:creationId xmlns:a16="http://schemas.microsoft.com/office/drawing/2014/main" id="{16A5F959-F6BB-3A27-2615-3A4EDCFEF8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39389" y="4677938"/>
            <a:ext cx="914400" cy="914400"/>
          </a:xfrm>
          <a:prstGeom prst="rect">
            <a:avLst/>
          </a:prstGeom>
        </p:spPr>
      </p:pic>
      <p:pic>
        <p:nvPicPr>
          <p:cNvPr id="28" name="Graphic 27" descr="Group brainstorm">
            <a:extLst>
              <a:ext uri="{FF2B5EF4-FFF2-40B4-BE49-F238E27FC236}">
                <a16:creationId xmlns:a16="http://schemas.microsoft.com/office/drawing/2014/main" id="{44DA285F-7368-0F16-C253-1F5D9DD219D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20209" y="2447059"/>
            <a:ext cx="914400" cy="914400"/>
          </a:xfrm>
          <a:prstGeom prst="rect">
            <a:avLst/>
          </a:prstGeom>
        </p:spPr>
      </p:pic>
      <p:pic>
        <p:nvPicPr>
          <p:cNvPr id="30" name="Graphic 29" descr="Presentation with pie chart">
            <a:extLst>
              <a:ext uri="{FF2B5EF4-FFF2-40B4-BE49-F238E27FC236}">
                <a16:creationId xmlns:a16="http://schemas.microsoft.com/office/drawing/2014/main" id="{FAECFA05-903B-AC02-0D5D-BF000A382B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00350" y="5839849"/>
            <a:ext cx="914400" cy="914400"/>
          </a:xfrm>
          <a:prstGeom prst="rect">
            <a:avLst/>
          </a:prstGeom>
        </p:spPr>
      </p:pic>
      <p:pic>
        <p:nvPicPr>
          <p:cNvPr id="32" name="Graphic 31" descr="Bar chart">
            <a:extLst>
              <a:ext uri="{FF2B5EF4-FFF2-40B4-BE49-F238E27FC236}">
                <a16:creationId xmlns:a16="http://schemas.microsoft.com/office/drawing/2014/main" id="{41A3A3AD-D8A0-8AFE-C479-9D5BE5AE13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50942" y="5446721"/>
            <a:ext cx="914400" cy="914400"/>
          </a:xfrm>
          <a:prstGeom prst="rect">
            <a:avLst/>
          </a:prstGeom>
        </p:spPr>
      </p:pic>
    </p:spTree>
    <p:extLst>
      <p:ext uri="{BB962C8B-B14F-4D97-AF65-F5344CB8AC3E}">
        <p14:creationId xmlns:p14="http://schemas.microsoft.com/office/powerpoint/2010/main" val="787608376"/>
      </p:ext>
    </p:extLst>
  </p:cSld>
  <p:clrMapOvr>
    <a:masterClrMapping/>
  </p:clrMapOvr>
  <mc:AlternateContent xmlns:mc="http://schemas.openxmlformats.org/markup-compatibility/2006" xmlns:p14="http://schemas.microsoft.com/office/powerpoint/2010/main">
    <mc:Choice Requires="p14">
      <p:transition spd="slow" p14:dur="2000" advTm="7680"/>
    </mc:Choice>
    <mc:Fallback xmlns="">
      <p:transition spd="slow" advTm="768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EF067EB-F51E-4E44-BD66-631FB6219190}"/>
              </a:ext>
            </a:extLst>
          </p:cNvPr>
          <p:cNvSpPr/>
          <p:nvPr/>
        </p:nvSpPr>
        <p:spPr>
          <a:xfrm>
            <a:off x="4198505" y="373479"/>
            <a:ext cx="180975" cy="190500"/>
          </a:xfrm>
          <a:prstGeom prst="ellipse">
            <a:avLst/>
          </a:prstGeom>
          <a:solidFill>
            <a:srgbClr val="F810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3ADC5184-7364-4DEC-8F51-E11F461F7C8C}"/>
              </a:ext>
            </a:extLst>
          </p:cNvPr>
          <p:cNvSpPr/>
          <p:nvPr/>
        </p:nvSpPr>
        <p:spPr>
          <a:xfrm>
            <a:off x="4876802" y="373479"/>
            <a:ext cx="180975" cy="1905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1E3310BF-EDCC-182A-D27F-CC4CD93BF68C}"/>
              </a:ext>
            </a:extLst>
          </p:cNvPr>
          <p:cNvSpPr/>
          <p:nvPr/>
        </p:nvSpPr>
        <p:spPr>
          <a:xfrm rot="2690974">
            <a:off x="5626534" y="373479"/>
            <a:ext cx="180975" cy="1905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C0DE5A4-3F4A-6589-6A01-4B5C2AA2591D}"/>
              </a:ext>
            </a:extLst>
          </p:cNvPr>
          <p:cNvSpPr/>
          <p:nvPr/>
        </p:nvSpPr>
        <p:spPr>
          <a:xfrm>
            <a:off x="6343653" y="373479"/>
            <a:ext cx="133347" cy="1408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ADE5E2E-9C6D-5E59-6A55-5A1E6AD5DB55}"/>
              </a:ext>
            </a:extLst>
          </p:cNvPr>
          <p:cNvSpPr/>
          <p:nvPr/>
        </p:nvSpPr>
        <p:spPr>
          <a:xfrm>
            <a:off x="6343653" y="373479"/>
            <a:ext cx="180975" cy="19050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4366598-7F71-B10E-A69F-367B993C4792}"/>
              </a:ext>
            </a:extLst>
          </p:cNvPr>
          <p:cNvSpPr/>
          <p:nvPr/>
        </p:nvSpPr>
        <p:spPr>
          <a:xfrm>
            <a:off x="7019932" y="373479"/>
            <a:ext cx="180975" cy="1905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1D30AA2C-28BA-1774-04BA-18121F01A60C}"/>
              </a:ext>
            </a:extLst>
          </p:cNvPr>
          <p:cNvSpPr/>
          <p:nvPr/>
        </p:nvSpPr>
        <p:spPr>
          <a:xfrm>
            <a:off x="2324100" y="-21907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60" name="Picture 12">
            <a:extLst>
              <a:ext uri="{FF2B5EF4-FFF2-40B4-BE49-F238E27FC236}">
                <a16:creationId xmlns:a16="http://schemas.microsoft.com/office/drawing/2014/main" id="{961CE79C-2689-AC3B-9806-F531D86BF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47" y="1894820"/>
            <a:ext cx="2649856" cy="2924175"/>
          </a:xfrm>
          <a:prstGeom prst="rect">
            <a:avLst/>
          </a:prstGeom>
          <a:noFill/>
          <a:effectLst>
            <a:glow rad="139700">
              <a:schemeClr val="accent3">
                <a:satMod val="175000"/>
                <a:alpha val="40000"/>
              </a:schemeClr>
            </a:glow>
            <a:outerShdw blurRad="50800" dist="50800" algn="ctr" rotWithShape="0">
              <a:srgbClr val="000000">
                <a:alpha val="43137"/>
              </a:srgbClr>
            </a:outerShdw>
            <a:reflection stA="53000" endPos="2000" dir="5400000" sy="-100000" algn="bl" rotWithShape="0"/>
          </a:effectLst>
          <a:extLst>
            <a:ext uri="{909E8E84-426E-40DD-AFC4-6F175D3DCCD1}">
              <a14:hiddenFill xmlns:a14="http://schemas.microsoft.com/office/drawing/2010/main">
                <a:solidFill>
                  <a:srgbClr val="FFFFFF"/>
                </a:solidFill>
              </a14:hiddenFill>
            </a:ext>
          </a:extLst>
        </p:spPr>
      </p:pic>
      <p:sp>
        <p:nvSpPr>
          <p:cNvPr id="23" name="Rectangle: Top Corners Rounded 22">
            <a:extLst>
              <a:ext uri="{FF2B5EF4-FFF2-40B4-BE49-F238E27FC236}">
                <a16:creationId xmlns:a16="http://schemas.microsoft.com/office/drawing/2014/main" id="{B4DA17E4-7DA4-C96F-F6E0-EF1766190359}"/>
              </a:ext>
            </a:extLst>
          </p:cNvPr>
          <p:cNvSpPr/>
          <p:nvPr/>
        </p:nvSpPr>
        <p:spPr>
          <a:xfrm>
            <a:off x="1933575" y="4495800"/>
            <a:ext cx="2943227" cy="1095375"/>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Azim Hashim  Premji   </a:t>
            </a:r>
            <a:endParaRPr lang="en-IN" sz="3600" dirty="0"/>
          </a:p>
        </p:txBody>
      </p:sp>
      <p:sp>
        <p:nvSpPr>
          <p:cNvPr id="24" name="TextBox 23">
            <a:extLst>
              <a:ext uri="{FF2B5EF4-FFF2-40B4-BE49-F238E27FC236}">
                <a16:creationId xmlns:a16="http://schemas.microsoft.com/office/drawing/2014/main" id="{21957E84-DE2E-EAB5-72B7-61AC7DC71005}"/>
              </a:ext>
            </a:extLst>
          </p:cNvPr>
          <p:cNvSpPr txBox="1"/>
          <p:nvPr/>
        </p:nvSpPr>
        <p:spPr>
          <a:xfrm>
            <a:off x="1309690" y="1248489"/>
            <a:ext cx="3271836" cy="646331"/>
          </a:xfrm>
          <a:prstGeom prst="rect">
            <a:avLst/>
          </a:prstGeom>
          <a:noFill/>
        </p:spPr>
        <p:txBody>
          <a:bodyPr wrap="square" rtlCol="0">
            <a:spAutoFit/>
          </a:bodyPr>
          <a:lstStyle/>
          <a:p>
            <a:r>
              <a:rPr lang="en-US" sz="3600" dirty="0">
                <a:solidFill>
                  <a:schemeClr val="bg1"/>
                </a:solidFill>
              </a:rPr>
              <a:t>Owner</a:t>
            </a:r>
            <a:endParaRPr lang="en-IN" sz="3600" dirty="0">
              <a:solidFill>
                <a:schemeClr val="bg1"/>
              </a:solidFill>
            </a:endParaRPr>
          </a:p>
        </p:txBody>
      </p:sp>
      <p:pic>
        <p:nvPicPr>
          <p:cNvPr id="2062" name="Picture 14">
            <a:extLst>
              <a:ext uri="{FF2B5EF4-FFF2-40B4-BE49-F238E27FC236}">
                <a16:creationId xmlns:a16="http://schemas.microsoft.com/office/drawing/2014/main" id="{482D16A7-4DEC-0E70-0386-DB17455B8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407695"/>
            <a:ext cx="2400307" cy="2807119"/>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29" name="Rectangle: Top Corners Rounded 28">
            <a:extLst>
              <a:ext uri="{FF2B5EF4-FFF2-40B4-BE49-F238E27FC236}">
                <a16:creationId xmlns:a16="http://schemas.microsoft.com/office/drawing/2014/main" id="{415BE150-7147-32C0-7DD0-5DF0FF84544C}"/>
              </a:ext>
            </a:extLst>
          </p:cNvPr>
          <p:cNvSpPr/>
          <p:nvPr/>
        </p:nvSpPr>
        <p:spPr>
          <a:xfrm>
            <a:off x="5717021" y="3974586"/>
            <a:ext cx="2733679" cy="1294744"/>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Rishad</a:t>
            </a:r>
            <a:r>
              <a:rPr lang="en-US" sz="3600" dirty="0"/>
              <a:t> Premji</a:t>
            </a:r>
            <a:endParaRPr lang="en-IN" sz="3600" dirty="0"/>
          </a:p>
        </p:txBody>
      </p:sp>
      <p:sp>
        <p:nvSpPr>
          <p:cNvPr id="35" name="TextBox 34">
            <a:extLst>
              <a:ext uri="{FF2B5EF4-FFF2-40B4-BE49-F238E27FC236}">
                <a16:creationId xmlns:a16="http://schemas.microsoft.com/office/drawing/2014/main" id="{3D45BC39-2D92-0E50-E954-A1815AF26FEC}"/>
              </a:ext>
            </a:extLst>
          </p:cNvPr>
          <p:cNvSpPr txBox="1"/>
          <p:nvPr/>
        </p:nvSpPr>
        <p:spPr>
          <a:xfrm>
            <a:off x="4800600" y="743316"/>
            <a:ext cx="2743201" cy="646331"/>
          </a:xfrm>
          <a:prstGeom prst="rect">
            <a:avLst/>
          </a:prstGeom>
          <a:noFill/>
        </p:spPr>
        <p:txBody>
          <a:bodyPr wrap="square" rtlCol="0">
            <a:spAutoFit/>
          </a:bodyPr>
          <a:lstStyle/>
          <a:p>
            <a:r>
              <a:rPr lang="en-US" sz="3600" dirty="0">
                <a:solidFill>
                  <a:schemeClr val="bg1"/>
                </a:solidFill>
              </a:rPr>
              <a:t>Chairman</a:t>
            </a:r>
            <a:endParaRPr lang="en-IN" sz="3600" dirty="0">
              <a:solidFill>
                <a:schemeClr val="bg1"/>
              </a:solidFill>
            </a:endParaRPr>
          </a:p>
        </p:txBody>
      </p:sp>
      <p:sp>
        <p:nvSpPr>
          <p:cNvPr id="37" name="TextBox 36">
            <a:extLst>
              <a:ext uri="{FF2B5EF4-FFF2-40B4-BE49-F238E27FC236}">
                <a16:creationId xmlns:a16="http://schemas.microsoft.com/office/drawing/2014/main" id="{ECA82A4E-4C65-A23A-66B5-72020A824FC3}"/>
              </a:ext>
            </a:extLst>
          </p:cNvPr>
          <p:cNvSpPr txBox="1"/>
          <p:nvPr/>
        </p:nvSpPr>
        <p:spPr>
          <a:xfrm>
            <a:off x="3048000" y="3534460"/>
            <a:ext cx="6096000" cy="646331"/>
          </a:xfrm>
          <a:prstGeom prst="rect">
            <a:avLst/>
          </a:prstGeom>
          <a:noFill/>
        </p:spPr>
        <p:txBody>
          <a:bodyPr wrap="square">
            <a:spAutoFit/>
          </a:bodyPr>
          <a:lstStyle/>
          <a:p>
            <a:br>
              <a:rPr lang="en-IN" dirty="0"/>
            </a:br>
            <a:endParaRPr lang="en-IN" dirty="0"/>
          </a:p>
        </p:txBody>
      </p:sp>
      <p:pic>
        <p:nvPicPr>
          <p:cNvPr id="2064" name="Picture 16">
            <a:extLst>
              <a:ext uri="{FF2B5EF4-FFF2-40B4-BE49-F238E27FC236}">
                <a16:creationId xmlns:a16="http://schemas.microsoft.com/office/drawing/2014/main" id="{3FB2031D-40BB-34E8-0468-E29E40CAA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8320" y="950153"/>
            <a:ext cx="2971797" cy="2991535"/>
          </a:xfrm>
          <a:prstGeom prst="rect">
            <a:avLst/>
          </a:prstGeom>
          <a:noFill/>
          <a:effectLst>
            <a:glow rad="127000">
              <a:schemeClr val="bg1">
                <a:lumMod val="50000"/>
              </a:schemeClr>
            </a:glow>
          </a:effectLst>
          <a:extLst>
            <a:ext uri="{909E8E84-426E-40DD-AFC4-6F175D3DCCD1}">
              <a14:hiddenFill xmlns:a14="http://schemas.microsoft.com/office/drawing/2010/main">
                <a:solidFill>
                  <a:srgbClr val="FFFFFF"/>
                </a:solidFill>
              </a14:hiddenFill>
            </a:ext>
          </a:extLst>
        </p:spPr>
      </p:pic>
      <p:sp>
        <p:nvSpPr>
          <p:cNvPr id="42" name="Rectangle: Top Corners Rounded 41">
            <a:extLst>
              <a:ext uri="{FF2B5EF4-FFF2-40B4-BE49-F238E27FC236}">
                <a16:creationId xmlns:a16="http://schemas.microsoft.com/office/drawing/2014/main" id="{C399A28F-D539-BD3D-74CA-168AC1360B4C}"/>
              </a:ext>
            </a:extLst>
          </p:cNvPr>
          <p:cNvSpPr/>
          <p:nvPr/>
        </p:nvSpPr>
        <p:spPr>
          <a:xfrm>
            <a:off x="9582150" y="3733800"/>
            <a:ext cx="2343150" cy="1209675"/>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Thierry </a:t>
            </a:r>
            <a:r>
              <a:rPr lang="en-US" sz="3600" dirty="0" err="1"/>
              <a:t>Delaporte</a:t>
            </a:r>
            <a:r>
              <a:rPr lang="en-US" sz="3600" dirty="0"/>
              <a:t> </a:t>
            </a:r>
            <a:endParaRPr lang="en-IN" sz="3600" dirty="0"/>
          </a:p>
        </p:txBody>
      </p:sp>
      <p:sp>
        <p:nvSpPr>
          <p:cNvPr id="44" name="TextBox 43">
            <a:extLst>
              <a:ext uri="{FF2B5EF4-FFF2-40B4-BE49-F238E27FC236}">
                <a16:creationId xmlns:a16="http://schemas.microsoft.com/office/drawing/2014/main" id="{D8B819D7-20AF-26B9-52B2-57ED52DAC990}"/>
              </a:ext>
            </a:extLst>
          </p:cNvPr>
          <p:cNvSpPr txBox="1"/>
          <p:nvPr/>
        </p:nvSpPr>
        <p:spPr>
          <a:xfrm>
            <a:off x="9522968" y="337384"/>
            <a:ext cx="1449827" cy="646331"/>
          </a:xfrm>
          <a:prstGeom prst="rect">
            <a:avLst/>
          </a:prstGeom>
          <a:noFill/>
        </p:spPr>
        <p:txBody>
          <a:bodyPr wrap="square" rtlCol="0">
            <a:spAutoFit/>
          </a:bodyPr>
          <a:lstStyle/>
          <a:p>
            <a:r>
              <a:rPr lang="en-US" sz="3600" dirty="0">
                <a:solidFill>
                  <a:schemeClr val="bg1"/>
                </a:solidFill>
              </a:rPr>
              <a:t>CEO</a:t>
            </a:r>
          </a:p>
        </p:txBody>
      </p:sp>
    </p:spTree>
    <p:extLst>
      <p:ext uri="{BB962C8B-B14F-4D97-AF65-F5344CB8AC3E}">
        <p14:creationId xmlns:p14="http://schemas.microsoft.com/office/powerpoint/2010/main" val="3169110433"/>
      </p:ext>
    </p:extLst>
  </p:cSld>
  <p:clrMapOvr>
    <a:masterClrMapping/>
  </p:clrMapOvr>
  <mc:AlternateContent xmlns:mc="http://schemas.openxmlformats.org/markup-compatibility/2006" xmlns:p14="http://schemas.microsoft.com/office/powerpoint/2010/main">
    <mc:Choice Requires="p14">
      <p:transition spd="slow" p14:dur="2000" advTm="4214"/>
    </mc:Choice>
    <mc:Fallback xmlns="">
      <p:transition spd="slow" advTm="421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858 India Map 3d Stock Photos and Images - 123RF">
            <a:extLst>
              <a:ext uri="{FF2B5EF4-FFF2-40B4-BE49-F238E27FC236}">
                <a16:creationId xmlns:a16="http://schemas.microsoft.com/office/drawing/2014/main" id="{79099D4F-ED1B-428A-888B-E78CB82CD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 y="56002"/>
            <a:ext cx="12192000" cy="7270812"/>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Marker">
            <a:extLst>
              <a:ext uri="{FF2B5EF4-FFF2-40B4-BE49-F238E27FC236}">
                <a16:creationId xmlns:a16="http://schemas.microsoft.com/office/drawing/2014/main" id="{AF3FA129-2A84-347E-E16B-0C8609C85F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9846" y="4391898"/>
            <a:ext cx="541537" cy="568170"/>
          </a:xfrm>
          <a:prstGeom prst="rect">
            <a:avLst/>
          </a:prstGeom>
        </p:spPr>
      </p:pic>
      <p:sp>
        <p:nvSpPr>
          <p:cNvPr id="22" name="TextBox 21">
            <a:extLst>
              <a:ext uri="{FF2B5EF4-FFF2-40B4-BE49-F238E27FC236}">
                <a16:creationId xmlns:a16="http://schemas.microsoft.com/office/drawing/2014/main" id="{A835BB98-4497-95FF-E589-3225854B8657}"/>
              </a:ext>
            </a:extLst>
          </p:cNvPr>
          <p:cNvSpPr txBox="1"/>
          <p:nvPr/>
        </p:nvSpPr>
        <p:spPr>
          <a:xfrm>
            <a:off x="4196641" y="4569150"/>
            <a:ext cx="1171854" cy="369332"/>
          </a:xfrm>
          <a:prstGeom prst="rect">
            <a:avLst/>
          </a:prstGeom>
          <a:noFill/>
        </p:spPr>
        <p:txBody>
          <a:bodyPr wrap="square" rtlCol="0">
            <a:spAutoFit/>
          </a:bodyPr>
          <a:lstStyle/>
          <a:p>
            <a:r>
              <a:rPr lang="en-US" dirty="0">
                <a:solidFill>
                  <a:schemeClr val="bg1"/>
                </a:solidFill>
              </a:rPr>
              <a:t>Bangaluru</a:t>
            </a:r>
            <a:endParaRPr lang="en-IN" dirty="0">
              <a:solidFill>
                <a:schemeClr val="bg1"/>
              </a:solidFill>
            </a:endParaRPr>
          </a:p>
        </p:txBody>
      </p:sp>
      <p:pic>
        <p:nvPicPr>
          <p:cNvPr id="24" name="Graphic 23" descr="Marker">
            <a:hlinkClick r:id="rId5" action="ppaction://hlinkpres?slideindex=1&amp;slidetitle="/>
            <a:extLst>
              <a:ext uri="{FF2B5EF4-FFF2-40B4-BE49-F238E27FC236}">
                <a16:creationId xmlns:a16="http://schemas.microsoft.com/office/drawing/2014/main" id="{67A0BA2B-DCF1-E6A1-DEF5-7FF20C50E5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4276" y="3382392"/>
            <a:ext cx="541538" cy="488272"/>
          </a:xfrm>
          <a:prstGeom prst="rect">
            <a:avLst/>
          </a:prstGeom>
        </p:spPr>
      </p:pic>
      <p:sp>
        <p:nvSpPr>
          <p:cNvPr id="27" name="TextBox 26">
            <a:extLst>
              <a:ext uri="{FF2B5EF4-FFF2-40B4-BE49-F238E27FC236}">
                <a16:creationId xmlns:a16="http://schemas.microsoft.com/office/drawing/2014/main" id="{0F3AE250-97EE-7C61-CEE0-FBE869AA52F7}"/>
              </a:ext>
            </a:extLst>
          </p:cNvPr>
          <p:cNvSpPr txBox="1"/>
          <p:nvPr/>
        </p:nvSpPr>
        <p:spPr>
          <a:xfrm flipH="1">
            <a:off x="6930018" y="3690722"/>
            <a:ext cx="1117256" cy="369332"/>
          </a:xfrm>
          <a:prstGeom prst="rect">
            <a:avLst/>
          </a:prstGeom>
          <a:noFill/>
        </p:spPr>
        <p:txBody>
          <a:bodyPr wrap="square" rtlCol="0">
            <a:spAutoFit/>
          </a:bodyPr>
          <a:lstStyle/>
          <a:p>
            <a:r>
              <a:rPr lang="en-US" dirty="0" err="1">
                <a:solidFill>
                  <a:schemeClr val="bg1"/>
                </a:solidFill>
              </a:rPr>
              <a:t>kolkata</a:t>
            </a:r>
            <a:endParaRPr lang="en-IN" dirty="0">
              <a:solidFill>
                <a:schemeClr val="bg1"/>
              </a:solidFill>
            </a:endParaRPr>
          </a:p>
        </p:txBody>
      </p:sp>
      <p:pic>
        <p:nvPicPr>
          <p:cNvPr id="29" name="Graphic 28" descr="Marker">
            <a:extLst>
              <a:ext uri="{FF2B5EF4-FFF2-40B4-BE49-F238E27FC236}">
                <a16:creationId xmlns:a16="http://schemas.microsoft.com/office/drawing/2014/main" id="{29255E58-7A46-A75A-112A-A02DD40D9F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53720" y="2737851"/>
            <a:ext cx="469853" cy="369332"/>
          </a:xfrm>
          <a:prstGeom prst="rect">
            <a:avLst/>
          </a:prstGeom>
        </p:spPr>
      </p:pic>
      <p:sp>
        <p:nvSpPr>
          <p:cNvPr id="34" name="TextBox 33">
            <a:extLst>
              <a:ext uri="{FF2B5EF4-FFF2-40B4-BE49-F238E27FC236}">
                <a16:creationId xmlns:a16="http://schemas.microsoft.com/office/drawing/2014/main" id="{F0C66088-000A-D926-D53D-00D0832358AA}"/>
              </a:ext>
            </a:extLst>
          </p:cNvPr>
          <p:cNvSpPr txBox="1"/>
          <p:nvPr/>
        </p:nvSpPr>
        <p:spPr>
          <a:xfrm>
            <a:off x="7055037" y="2964113"/>
            <a:ext cx="1444674" cy="369332"/>
          </a:xfrm>
          <a:prstGeom prst="rect">
            <a:avLst/>
          </a:prstGeom>
          <a:noFill/>
        </p:spPr>
        <p:txBody>
          <a:bodyPr wrap="square" rtlCol="0">
            <a:spAutoFit/>
          </a:bodyPr>
          <a:lstStyle/>
          <a:p>
            <a:r>
              <a:rPr lang="en-US" dirty="0">
                <a:solidFill>
                  <a:schemeClr val="bg1"/>
                </a:solidFill>
              </a:rPr>
              <a:t>Guwahati</a:t>
            </a:r>
            <a:endParaRPr lang="en-IN" dirty="0">
              <a:solidFill>
                <a:schemeClr val="bg1"/>
              </a:solidFill>
            </a:endParaRPr>
          </a:p>
        </p:txBody>
      </p:sp>
      <p:pic>
        <p:nvPicPr>
          <p:cNvPr id="14" name="Graphic 13" descr="Marker">
            <a:extLst>
              <a:ext uri="{FF2B5EF4-FFF2-40B4-BE49-F238E27FC236}">
                <a16:creationId xmlns:a16="http://schemas.microsoft.com/office/drawing/2014/main" id="{64C0DB16-CA81-F236-34EE-0596FCEFAE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4836" y="3777607"/>
            <a:ext cx="464056" cy="488272"/>
          </a:xfrm>
          <a:prstGeom prst="rect">
            <a:avLst/>
          </a:prstGeom>
        </p:spPr>
      </p:pic>
      <p:sp>
        <p:nvSpPr>
          <p:cNvPr id="15" name="TextBox 14">
            <a:extLst>
              <a:ext uri="{FF2B5EF4-FFF2-40B4-BE49-F238E27FC236}">
                <a16:creationId xmlns:a16="http://schemas.microsoft.com/office/drawing/2014/main" id="{2321C27B-FA8B-20E5-1BF5-9C194FEE09A1}"/>
              </a:ext>
            </a:extLst>
          </p:cNvPr>
          <p:cNvSpPr txBox="1"/>
          <p:nvPr/>
        </p:nvSpPr>
        <p:spPr>
          <a:xfrm flipH="1">
            <a:off x="5718583" y="4053754"/>
            <a:ext cx="1675663" cy="369332"/>
          </a:xfrm>
          <a:prstGeom prst="rect">
            <a:avLst/>
          </a:prstGeom>
          <a:noFill/>
        </p:spPr>
        <p:txBody>
          <a:bodyPr wrap="square" rtlCol="0">
            <a:spAutoFit/>
          </a:bodyPr>
          <a:lstStyle/>
          <a:p>
            <a:r>
              <a:rPr lang="en-US" dirty="0" err="1">
                <a:solidFill>
                  <a:schemeClr val="bg1"/>
                </a:solidFill>
              </a:rPr>
              <a:t>Bhuwaneshwar</a:t>
            </a:r>
            <a:endParaRPr lang="en-IN" dirty="0">
              <a:solidFill>
                <a:schemeClr val="bg1"/>
              </a:solidFill>
            </a:endParaRPr>
          </a:p>
        </p:txBody>
      </p:sp>
      <p:sp>
        <p:nvSpPr>
          <p:cNvPr id="19" name="TextBox 18">
            <a:extLst>
              <a:ext uri="{FF2B5EF4-FFF2-40B4-BE49-F238E27FC236}">
                <a16:creationId xmlns:a16="http://schemas.microsoft.com/office/drawing/2014/main" id="{E1EA4750-F9E2-F015-6725-3EE4FE9FF3EE}"/>
              </a:ext>
            </a:extLst>
          </p:cNvPr>
          <p:cNvSpPr txBox="1"/>
          <p:nvPr/>
        </p:nvSpPr>
        <p:spPr>
          <a:xfrm flipH="1">
            <a:off x="5152675" y="2483074"/>
            <a:ext cx="1430858" cy="369332"/>
          </a:xfrm>
          <a:prstGeom prst="rect">
            <a:avLst/>
          </a:prstGeom>
          <a:noFill/>
        </p:spPr>
        <p:txBody>
          <a:bodyPr wrap="square" rtlCol="0">
            <a:spAutoFit/>
          </a:bodyPr>
          <a:lstStyle/>
          <a:p>
            <a:endParaRPr lang="en-IN" dirty="0">
              <a:solidFill>
                <a:schemeClr val="bg1"/>
              </a:solidFill>
            </a:endParaRPr>
          </a:p>
        </p:txBody>
      </p:sp>
      <p:sp>
        <p:nvSpPr>
          <p:cNvPr id="20" name="TextBox 19">
            <a:extLst>
              <a:ext uri="{FF2B5EF4-FFF2-40B4-BE49-F238E27FC236}">
                <a16:creationId xmlns:a16="http://schemas.microsoft.com/office/drawing/2014/main" id="{BE64A5FA-7A4C-15E6-F4B2-C0F4192EE945}"/>
              </a:ext>
            </a:extLst>
          </p:cNvPr>
          <p:cNvSpPr txBox="1"/>
          <p:nvPr/>
        </p:nvSpPr>
        <p:spPr>
          <a:xfrm>
            <a:off x="4482488" y="2553185"/>
            <a:ext cx="1444674" cy="369332"/>
          </a:xfrm>
          <a:prstGeom prst="rect">
            <a:avLst/>
          </a:prstGeom>
          <a:noFill/>
        </p:spPr>
        <p:txBody>
          <a:bodyPr wrap="square" rtlCol="0">
            <a:spAutoFit/>
          </a:bodyPr>
          <a:lstStyle/>
          <a:p>
            <a:r>
              <a:rPr lang="en-US" dirty="0">
                <a:solidFill>
                  <a:schemeClr val="bg1"/>
                </a:solidFill>
              </a:rPr>
              <a:t>New </a:t>
            </a:r>
            <a:r>
              <a:rPr lang="en-US" dirty="0" err="1">
                <a:solidFill>
                  <a:schemeClr val="bg1"/>
                </a:solidFill>
              </a:rPr>
              <a:t>delhi</a:t>
            </a:r>
            <a:endParaRPr lang="en-IN" dirty="0">
              <a:solidFill>
                <a:schemeClr val="bg1"/>
              </a:solidFill>
            </a:endParaRPr>
          </a:p>
        </p:txBody>
      </p:sp>
      <p:pic>
        <p:nvPicPr>
          <p:cNvPr id="23" name="Graphic 22" descr="Marker">
            <a:extLst>
              <a:ext uri="{FF2B5EF4-FFF2-40B4-BE49-F238E27FC236}">
                <a16:creationId xmlns:a16="http://schemas.microsoft.com/office/drawing/2014/main" id="{137C27A8-AD74-4B02-C632-2D8ED32E1B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10981" y="2228297"/>
            <a:ext cx="488272" cy="488272"/>
          </a:xfrm>
          <a:prstGeom prst="rect">
            <a:avLst/>
          </a:prstGeom>
        </p:spPr>
      </p:pic>
      <p:cxnSp>
        <p:nvCxnSpPr>
          <p:cNvPr id="38" name="Straight Arrow Connector 37">
            <a:extLst>
              <a:ext uri="{FF2B5EF4-FFF2-40B4-BE49-F238E27FC236}">
                <a16:creationId xmlns:a16="http://schemas.microsoft.com/office/drawing/2014/main" id="{DA277056-177F-4A6D-0239-15D6C3DD37AA}"/>
              </a:ext>
            </a:extLst>
          </p:cNvPr>
          <p:cNvCxnSpPr/>
          <p:nvPr/>
        </p:nvCxnSpPr>
        <p:spPr>
          <a:xfrm>
            <a:off x="8619952" y="2448337"/>
            <a:ext cx="21128" cy="2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Marker">
            <a:extLst>
              <a:ext uri="{FF2B5EF4-FFF2-40B4-BE49-F238E27FC236}">
                <a16:creationId xmlns:a16="http://schemas.microsoft.com/office/drawing/2014/main" id="{C0DB841E-B4BD-AB23-7DD7-4E33714B88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61383" y="2714833"/>
            <a:ext cx="457200" cy="457200"/>
          </a:xfrm>
          <a:prstGeom prst="rect">
            <a:avLst/>
          </a:prstGeom>
        </p:spPr>
      </p:pic>
      <p:sp>
        <p:nvSpPr>
          <p:cNvPr id="55" name="TextBox 54">
            <a:extLst>
              <a:ext uri="{FF2B5EF4-FFF2-40B4-BE49-F238E27FC236}">
                <a16:creationId xmlns:a16="http://schemas.microsoft.com/office/drawing/2014/main" id="{E5A358F5-CC5C-B906-E7B0-2FF4B07CAA19}"/>
              </a:ext>
            </a:extLst>
          </p:cNvPr>
          <p:cNvSpPr txBox="1"/>
          <p:nvPr/>
        </p:nvSpPr>
        <p:spPr>
          <a:xfrm>
            <a:off x="5399252" y="2964113"/>
            <a:ext cx="1444673" cy="369332"/>
          </a:xfrm>
          <a:prstGeom prst="rect">
            <a:avLst/>
          </a:prstGeom>
          <a:noFill/>
        </p:spPr>
        <p:txBody>
          <a:bodyPr wrap="square" rtlCol="0">
            <a:spAutoFit/>
          </a:bodyPr>
          <a:lstStyle/>
          <a:p>
            <a:r>
              <a:rPr lang="en-US" dirty="0" err="1">
                <a:solidFill>
                  <a:schemeClr val="bg1"/>
                </a:solidFill>
              </a:rPr>
              <a:t>Uttarpradesh</a:t>
            </a:r>
            <a:endParaRPr lang="en-IN" dirty="0">
              <a:solidFill>
                <a:schemeClr val="bg1"/>
              </a:solidFill>
            </a:endParaRPr>
          </a:p>
        </p:txBody>
      </p:sp>
      <p:pic>
        <p:nvPicPr>
          <p:cNvPr id="57" name="Graphic 56" descr="Marker">
            <a:extLst>
              <a:ext uri="{FF2B5EF4-FFF2-40B4-BE49-F238E27FC236}">
                <a16:creationId xmlns:a16="http://schemas.microsoft.com/office/drawing/2014/main" id="{66B751F1-5DFB-20ED-D7B9-F9B1DAABC8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6433" y="2746824"/>
            <a:ext cx="484016" cy="473352"/>
          </a:xfrm>
          <a:prstGeom prst="rect">
            <a:avLst/>
          </a:prstGeom>
        </p:spPr>
      </p:pic>
      <p:sp>
        <p:nvSpPr>
          <p:cNvPr id="58" name="TextBox 57">
            <a:extLst>
              <a:ext uri="{FF2B5EF4-FFF2-40B4-BE49-F238E27FC236}">
                <a16:creationId xmlns:a16="http://schemas.microsoft.com/office/drawing/2014/main" id="{17EA447D-96A7-FB24-4E58-02B71CE5A63F}"/>
              </a:ext>
            </a:extLst>
          </p:cNvPr>
          <p:cNvSpPr txBox="1"/>
          <p:nvPr/>
        </p:nvSpPr>
        <p:spPr>
          <a:xfrm>
            <a:off x="4050037" y="3035510"/>
            <a:ext cx="1184279" cy="369332"/>
          </a:xfrm>
          <a:prstGeom prst="rect">
            <a:avLst/>
          </a:prstGeom>
          <a:noFill/>
        </p:spPr>
        <p:txBody>
          <a:bodyPr wrap="square" rtlCol="0">
            <a:spAutoFit/>
          </a:bodyPr>
          <a:lstStyle/>
          <a:p>
            <a:r>
              <a:rPr lang="en-US" dirty="0">
                <a:solidFill>
                  <a:schemeClr val="bg1"/>
                </a:solidFill>
              </a:rPr>
              <a:t>Gurgaon</a:t>
            </a:r>
            <a:endParaRPr lang="en-IN" dirty="0">
              <a:solidFill>
                <a:schemeClr val="bg1"/>
              </a:solidFill>
            </a:endParaRPr>
          </a:p>
        </p:txBody>
      </p:sp>
      <p:pic>
        <p:nvPicPr>
          <p:cNvPr id="60" name="Graphic 59" descr="Marker">
            <a:extLst>
              <a:ext uri="{FF2B5EF4-FFF2-40B4-BE49-F238E27FC236}">
                <a16:creationId xmlns:a16="http://schemas.microsoft.com/office/drawing/2014/main" id="{BBE7CE45-E77B-0AF6-E270-465FB6E233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32050" y="1939373"/>
            <a:ext cx="484016" cy="484016"/>
          </a:xfrm>
          <a:prstGeom prst="rect">
            <a:avLst/>
          </a:prstGeom>
        </p:spPr>
      </p:pic>
      <p:sp>
        <p:nvSpPr>
          <p:cNvPr id="61" name="TextBox 60">
            <a:extLst>
              <a:ext uri="{FF2B5EF4-FFF2-40B4-BE49-F238E27FC236}">
                <a16:creationId xmlns:a16="http://schemas.microsoft.com/office/drawing/2014/main" id="{8470B532-B0AA-13CD-3F27-69F5DD873D4D}"/>
              </a:ext>
            </a:extLst>
          </p:cNvPr>
          <p:cNvSpPr txBox="1"/>
          <p:nvPr/>
        </p:nvSpPr>
        <p:spPr>
          <a:xfrm>
            <a:off x="4003547" y="2280440"/>
            <a:ext cx="1409730" cy="369332"/>
          </a:xfrm>
          <a:prstGeom prst="rect">
            <a:avLst/>
          </a:prstGeom>
          <a:noFill/>
        </p:spPr>
        <p:txBody>
          <a:bodyPr wrap="square" rtlCol="0">
            <a:spAutoFit/>
          </a:bodyPr>
          <a:lstStyle/>
          <a:p>
            <a:r>
              <a:rPr lang="en-US" dirty="0" err="1">
                <a:solidFill>
                  <a:schemeClr val="bg1"/>
                </a:solidFill>
              </a:rPr>
              <a:t>Harayana</a:t>
            </a:r>
            <a:endParaRPr lang="en-IN" dirty="0">
              <a:solidFill>
                <a:schemeClr val="bg1"/>
              </a:solidFill>
            </a:endParaRPr>
          </a:p>
        </p:txBody>
      </p:sp>
      <p:pic>
        <p:nvPicPr>
          <p:cNvPr id="63" name="Graphic 62" descr="Marker">
            <a:extLst>
              <a:ext uri="{FF2B5EF4-FFF2-40B4-BE49-F238E27FC236}">
                <a16:creationId xmlns:a16="http://schemas.microsoft.com/office/drawing/2014/main" id="{A8B99DC7-81A2-1E67-5DA2-C89A38AFED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4460" y="2567450"/>
            <a:ext cx="569912" cy="569912"/>
          </a:xfrm>
          <a:prstGeom prst="rect">
            <a:avLst/>
          </a:prstGeom>
        </p:spPr>
      </p:pic>
      <p:sp>
        <p:nvSpPr>
          <p:cNvPr id="1024" name="TextBox 1023">
            <a:extLst>
              <a:ext uri="{FF2B5EF4-FFF2-40B4-BE49-F238E27FC236}">
                <a16:creationId xmlns:a16="http://schemas.microsoft.com/office/drawing/2014/main" id="{9BE32D7C-5D00-70A0-1780-E4DF0D209CCB}"/>
              </a:ext>
            </a:extLst>
          </p:cNvPr>
          <p:cNvSpPr txBox="1"/>
          <p:nvPr/>
        </p:nvSpPr>
        <p:spPr>
          <a:xfrm>
            <a:off x="3190337" y="2921030"/>
            <a:ext cx="1196268" cy="369332"/>
          </a:xfrm>
          <a:prstGeom prst="rect">
            <a:avLst/>
          </a:prstGeom>
          <a:noFill/>
        </p:spPr>
        <p:txBody>
          <a:bodyPr wrap="square" rtlCol="0">
            <a:spAutoFit/>
          </a:bodyPr>
          <a:lstStyle/>
          <a:p>
            <a:r>
              <a:rPr lang="en-US" dirty="0">
                <a:solidFill>
                  <a:schemeClr val="bg1"/>
                </a:solidFill>
              </a:rPr>
              <a:t>Rajasthan</a:t>
            </a:r>
            <a:endParaRPr lang="en-IN" dirty="0">
              <a:solidFill>
                <a:schemeClr val="bg1"/>
              </a:solidFill>
            </a:endParaRPr>
          </a:p>
        </p:txBody>
      </p:sp>
      <p:pic>
        <p:nvPicPr>
          <p:cNvPr id="1027" name="Graphic 1026" descr="Marker">
            <a:extLst>
              <a:ext uri="{FF2B5EF4-FFF2-40B4-BE49-F238E27FC236}">
                <a16:creationId xmlns:a16="http://schemas.microsoft.com/office/drawing/2014/main" id="{81D489A8-B16F-FB1D-2ED1-3C8845CFBD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2474" y="3862766"/>
            <a:ext cx="530725" cy="530725"/>
          </a:xfrm>
          <a:prstGeom prst="rect">
            <a:avLst/>
          </a:prstGeom>
        </p:spPr>
      </p:pic>
      <p:sp>
        <p:nvSpPr>
          <p:cNvPr id="1030" name="TextBox 1029">
            <a:extLst>
              <a:ext uri="{FF2B5EF4-FFF2-40B4-BE49-F238E27FC236}">
                <a16:creationId xmlns:a16="http://schemas.microsoft.com/office/drawing/2014/main" id="{54C6A071-B308-B4A5-A954-F4B8B326BAC4}"/>
              </a:ext>
            </a:extLst>
          </p:cNvPr>
          <p:cNvSpPr txBox="1"/>
          <p:nvPr/>
        </p:nvSpPr>
        <p:spPr>
          <a:xfrm>
            <a:off x="4561420" y="4200050"/>
            <a:ext cx="1675663" cy="369332"/>
          </a:xfrm>
          <a:prstGeom prst="rect">
            <a:avLst/>
          </a:prstGeom>
          <a:noFill/>
        </p:spPr>
        <p:txBody>
          <a:bodyPr wrap="square" rtlCol="0">
            <a:spAutoFit/>
          </a:bodyPr>
          <a:lstStyle/>
          <a:p>
            <a:r>
              <a:rPr lang="en-US" dirty="0">
                <a:solidFill>
                  <a:schemeClr val="bg1"/>
                </a:solidFill>
              </a:rPr>
              <a:t>Hyderabad</a:t>
            </a:r>
            <a:endParaRPr lang="en-IN" dirty="0">
              <a:solidFill>
                <a:schemeClr val="bg1"/>
              </a:solidFill>
            </a:endParaRPr>
          </a:p>
        </p:txBody>
      </p:sp>
      <p:pic>
        <p:nvPicPr>
          <p:cNvPr id="1032" name="Graphic 1031" descr="Marker">
            <a:extLst>
              <a:ext uri="{FF2B5EF4-FFF2-40B4-BE49-F238E27FC236}">
                <a16:creationId xmlns:a16="http://schemas.microsoft.com/office/drawing/2014/main" id="{9898F033-7A08-E539-F5C0-43C7993B0F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37040" y="4454657"/>
            <a:ext cx="530725" cy="530725"/>
          </a:xfrm>
          <a:prstGeom prst="rect">
            <a:avLst/>
          </a:prstGeom>
        </p:spPr>
      </p:pic>
      <p:sp>
        <p:nvSpPr>
          <p:cNvPr id="1034" name="TextBox 1033">
            <a:extLst>
              <a:ext uri="{FF2B5EF4-FFF2-40B4-BE49-F238E27FC236}">
                <a16:creationId xmlns:a16="http://schemas.microsoft.com/office/drawing/2014/main" id="{558E1331-70D6-E438-869B-1CDAA78D03D7}"/>
              </a:ext>
            </a:extLst>
          </p:cNvPr>
          <p:cNvSpPr txBox="1"/>
          <p:nvPr/>
        </p:nvSpPr>
        <p:spPr>
          <a:xfrm>
            <a:off x="5308545" y="4830311"/>
            <a:ext cx="1473492" cy="369332"/>
          </a:xfrm>
          <a:prstGeom prst="rect">
            <a:avLst/>
          </a:prstGeom>
          <a:noFill/>
        </p:spPr>
        <p:txBody>
          <a:bodyPr wrap="square" rtlCol="0">
            <a:spAutoFit/>
          </a:bodyPr>
          <a:lstStyle/>
          <a:p>
            <a:r>
              <a:rPr lang="en-US" dirty="0">
                <a:solidFill>
                  <a:schemeClr val="bg1"/>
                </a:solidFill>
              </a:rPr>
              <a:t>Chennai</a:t>
            </a:r>
            <a:endParaRPr lang="en-IN" dirty="0">
              <a:solidFill>
                <a:schemeClr val="bg1"/>
              </a:solidFill>
            </a:endParaRPr>
          </a:p>
        </p:txBody>
      </p:sp>
      <p:sp>
        <p:nvSpPr>
          <p:cNvPr id="1035" name="TextBox 1034">
            <a:extLst>
              <a:ext uri="{FF2B5EF4-FFF2-40B4-BE49-F238E27FC236}">
                <a16:creationId xmlns:a16="http://schemas.microsoft.com/office/drawing/2014/main" id="{F996A70D-6AC0-8178-02AD-24C84BD8605B}"/>
              </a:ext>
            </a:extLst>
          </p:cNvPr>
          <p:cNvSpPr txBox="1"/>
          <p:nvPr/>
        </p:nvSpPr>
        <p:spPr>
          <a:xfrm>
            <a:off x="6045291" y="4542026"/>
            <a:ext cx="1810191" cy="369332"/>
          </a:xfrm>
          <a:prstGeom prst="rect">
            <a:avLst/>
          </a:prstGeom>
          <a:noFill/>
        </p:spPr>
        <p:txBody>
          <a:bodyPr wrap="square" rtlCol="0">
            <a:spAutoFit/>
          </a:bodyPr>
          <a:lstStyle/>
          <a:p>
            <a:r>
              <a:rPr lang="en-US" dirty="0">
                <a:solidFill>
                  <a:schemeClr val="bg1"/>
                </a:solidFill>
              </a:rPr>
              <a:t>Visakhapatnam</a:t>
            </a:r>
            <a:endParaRPr lang="en-IN" dirty="0">
              <a:solidFill>
                <a:schemeClr val="bg1"/>
              </a:solidFill>
            </a:endParaRPr>
          </a:p>
        </p:txBody>
      </p:sp>
      <p:pic>
        <p:nvPicPr>
          <p:cNvPr id="1036" name="Graphic 1035" descr="Marker">
            <a:extLst>
              <a:ext uri="{FF2B5EF4-FFF2-40B4-BE49-F238E27FC236}">
                <a16:creationId xmlns:a16="http://schemas.microsoft.com/office/drawing/2014/main" id="{E3375552-72A0-2D0A-1F5D-24FAD18581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1782" y="4238420"/>
            <a:ext cx="530725" cy="530725"/>
          </a:xfrm>
          <a:prstGeom prst="rect">
            <a:avLst/>
          </a:prstGeom>
        </p:spPr>
      </p:pic>
      <p:pic>
        <p:nvPicPr>
          <p:cNvPr id="1038" name="Graphic 1037" descr="Marker">
            <a:extLst>
              <a:ext uri="{FF2B5EF4-FFF2-40B4-BE49-F238E27FC236}">
                <a16:creationId xmlns:a16="http://schemas.microsoft.com/office/drawing/2014/main" id="{A95FD053-B3E8-877B-D3DC-9502A6267B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40912" y="4760834"/>
            <a:ext cx="549871" cy="549871"/>
          </a:xfrm>
          <a:prstGeom prst="rect">
            <a:avLst/>
          </a:prstGeom>
        </p:spPr>
      </p:pic>
      <p:sp>
        <p:nvSpPr>
          <p:cNvPr id="1040" name="TextBox 1039">
            <a:extLst>
              <a:ext uri="{FF2B5EF4-FFF2-40B4-BE49-F238E27FC236}">
                <a16:creationId xmlns:a16="http://schemas.microsoft.com/office/drawing/2014/main" id="{F4B405BD-0451-F6CB-CC34-A5ED1C97EB95}"/>
              </a:ext>
            </a:extLst>
          </p:cNvPr>
          <p:cNvSpPr txBox="1"/>
          <p:nvPr/>
        </p:nvSpPr>
        <p:spPr>
          <a:xfrm flipH="1">
            <a:off x="4194968" y="4952649"/>
            <a:ext cx="1432026" cy="371158"/>
          </a:xfrm>
          <a:prstGeom prst="rect">
            <a:avLst/>
          </a:prstGeom>
          <a:noFill/>
        </p:spPr>
        <p:txBody>
          <a:bodyPr wrap="square" rtlCol="0">
            <a:spAutoFit/>
          </a:bodyPr>
          <a:lstStyle/>
          <a:p>
            <a:r>
              <a:rPr lang="en-US" dirty="0">
                <a:solidFill>
                  <a:schemeClr val="bg1"/>
                </a:solidFill>
              </a:rPr>
              <a:t>Mysuru</a:t>
            </a:r>
            <a:endParaRPr lang="en-IN" dirty="0">
              <a:solidFill>
                <a:schemeClr val="bg1"/>
              </a:solidFill>
            </a:endParaRPr>
          </a:p>
        </p:txBody>
      </p:sp>
      <p:pic>
        <p:nvPicPr>
          <p:cNvPr id="1042" name="Graphic 1041" descr="Marker">
            <a:extLst>
              <a:ext uri="{FF2B5EF4-FFF2-40B4-BE49-F238E27FC236}">
                <a16:creationId xmlns:a16="http://schemas.microsoft.com/office/drawing/2014/main" id="{4E67065B-8F76-A479-1124-76098705F5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43784" y="5159422"/>
            <a:ext cx="407638" cy="407638"/>
          </a:xfrm>
          <a:prstGeom prst="rect">
            <a:avLst/>
          </a:prstGeom>
        </p:spPr>
      </p:pic>
      <p:sp>
        <p:nvSpPr>
          <p:cNvPr id="1044" name="TextBox 1043">
            <a:extLst>
              <a:ext uri="{FF2B5EF4-FFF2-40B4-BE49-F238E27FC236}">
                <a16:creationId xmlns:a16="http://schemas.microsoft.com/office/drawing/2014/main" id="{EB4B9261-F524-2357-24D3-42F7B48D931D}"/>
              </a:ext>
            </a:extLst>
          </p:cNvPr>
          <p:cNvSpPr txBox="1"/>
          <p:nvPr/>
        </p:nvSpPr>
        <p:spPr>
          <a:xfrm>
            <a:off x="4279320" y="5371871"/>
            <a:ext cx="1473491" cy="369332"/>
          </a:xfrm>
          <a:prstGeom prst="rect">
            <a:avLst/>
          </a:prstGeom>
          <a:noFill/>
        </p:spPr>
        <p:txBody>
          <a:bodyPr wrap="square" rtlCol="0">
            <a:spAutoFit/>
          </a:bodyPr>
          <a:lstStyle/>
          <a:p>
            <a:r>
              <a:rPr lang="en-US" dirty="0">
                <a:solidFill>
                  <a:schemeClr val="bg1"/>
                </a:solidFill>
              </a:rPr>
              <a:t>Kochi</a:t>
            </a:r>
            <a:endParaRPr lang="en-IN" dirty="0">
              <a:solidFill>
                <a:schemeClr val="bg1"/>
              </a:solidFill>
            </a:endParaRPr>
          </a:p>
        </p:txBody>
      </p:sp>
      <p:pic>
        <p:nvPicPr>
          <p:cNvPr id="1046" name="Graphic 1045" descr="Marker">
            <a:extLst>
              <a:ext uri="{FF2B5EF4-FFF2-40B4-BE49-F238E27FC236}">
                <a16:creationId xmlns:a16="http://schemas.microsoft.com/office/drawing/2014/main" id="{3E163D37-90D0-F0D6-BA74-BCA6908C80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30290" y="3721381"/>
            <a:ext cx="530724" cy="530724"/>
          </a:xfrm>
          <a:prstGeom prst="rect">
            <a:avLst/>
          </a:prstGeom>
        </p:spPr>
      </p:pic>
      <p:sp>
        <p:nvSpPr>
          <p:cNvPr id="1048" name="TextBox 1047">
            <a:extLst>
              <a:ext uri="{FF2B5EF4-FFF2-40B4-BE49-F238E27FC236}">
                <a16:creationId xmlns:a16="http://schemas.microsoft.com/office/drawing/2014/main" id="{334AFA3B-1FA5-6378-EF3D-9FE56129EF90}"/>
              </a:ext>
            </a:extLst>
          </p:cNvPr>
          <p:cNvSpPr txBox="1"/>
          <p:nvPr/>
        </p:nvSpPr>
        <p:spPr>
          <a:xfrm>
            <a:off x="3347464" y="4097954"/>
            <a:ext cx="1405146" cy="369332"/>
          </a:xfrm>
          <a:prstGeom prst="rect">
            <a:avLst/>
          </a:prstGeom>
          <a:noFill/>
        </p:spPr>
        <p:txBody>
          <a:bodyPr wrap="square" rtlCol="0">
            <a:spAutoFit/>
          </a:bodyPr>
          <a:lstStyle/>
          <a:p>
            <a:r>
              <a:rPr lang="en-US" dirty="0">
                <a:solidFill>
                  <a:schemeClr val="bg1"/>
                </a:solidFill>
              </a:rPr>
              <a:t>Mumbai</a:t>
            </a:r>
            <a:endParaRPr lang="en-IN" dirty="0">
              <a:solidFill>
                <a:schemeClr val="bg1"/>
              </a:solidFill>
            </a:endParaRPr>
          </a:p>
        </p:txBody>
      </p:sp>
      <p:pic>
        <p:nvPicPr>
          <p:cNvPr id="1050" name="Graphic 1049" descr="Marker">
            <a:extLst>
              <a:ext uri="{FF2B5EF4-FFF2-40B4-BE49-F238E27FC236}">
                <a16:creationId xmlns:a16="http://schemas.microsoft.com/office/drawing/2014/main" id="{1D3641B6-7BEE-EEE6-F4CC-E61417A131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22952" y="3733462"/>
            <a:ext cx="484016" cy="462328"/>
          </a:xfrm>
          <a:prstGeom prst="rect">
            <a:avLst/>
          </a:prstGeom>
        </p:spPr>
      </p:pic>
      <p:sp>
        <p:nvSpPr>
          <p:cNvPr id="1053" name="TextBox 1052">
            <a:extLst>
              <a:ext uri="{FF2B5EF4-FFF2-40B4-BE49-F238E27FC236}">
                <a16:creationId xmlns:a16="http://schemas.microsoft.com/office/drawing/2014/main" id="{018E10D0-6E58-4B9C-973E-9B98877BEE74}"/>
              </a:ext>
            </a:extLst>
          </p:cNvPr>
          <p:cNvSpPr txBox="1"/>
          <p:nvPr/>
        </p:nvSpPr>
        <p:spPr>
          <a:xfrm>
            <a:off x="4239256" y="4008986"/>
            <a:ext cx="914400" cy="369332"/>
          </a:xfrm>
          <a:prstGeom prst="rect">
            <a:avLst/>
          </a:prstGeom>
          <a:noFill/>
        </p:spPr>
        <p:txBody>
          <a:bodyPr wrap="square" rtlCol="0">
            <a:spAutoFit/>
          </a:bodyPr>
          <a:lstStyle/>
          <a:p>
            <a:r>
              <a:rPr lang="en-US" dirty="0">
                <a:solidFill>
                  <a:schemeClr val="bg1"/>
                </a:solidFill>
              </a:rPr>
              <a:t>Pune</a:t>
            </a:r>
            <a:endParaRPr lang="en-IN" dirty="0">
              <a:solidFill>
                <a:schemeClr val="bg1"/>
              </a:solidFill>
            </a:endParaRPr>
          </a:p>
        </p:txBody>
      </p:sp>
      <p:pic>
        <p:nvPicPr>
          <p:cNvPr id="1055" name="Graphic 1054" descr="Marker">
            <a:extLst>
              <a:ext uri="{FF2B5EF4-FFF2-40B4-BE49-F238E27FC236}">
                <a16:creationId xmlns:a16="http://schemas.microsoft.com/office/drawing/2014/main" id="{833C79F2-8660-372D-4D2A-F4B6542994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56127" y="4846959"/>
            <a:ext cx="527502" cy="527502"/>
          </a:xfrm>
          <a:prstGeom prst="rect">
            <a:avLst/>
          </a:prstGeom>
        </p:spPr>
      </p:pic>
      <p:sp>
        <p:nvSpPr>
          <p:cNvPr id="1056" name="TextBox 1055">
            <a:extLst>
              <a:ext uri="{FF2B5EF4-FFF2-40B4-BE49-F238E27FC236}">
                <a16:creationId xmlns:a16="http://schemas.microsoft.com/office/drawing/2014/main" id="{2BF35C19-3A98-8053-D6FE-1CCA9DD982D3}"/>
              </a:ext>
            </a:extLst>
          </p:cNvPr>
          <p:cNvSpPr txBox="1"/>
          <p:nvPr/>
        </p:nvSpPr>
        <p:spPr>
          <a:xfrm>
            <a:off x="4981470" y="5198348"/>
            <a:ext cx="1347842" cy="369332"/>
          </a:xfrm>
          <a:prstGeom prst="rect">
            <a:avLst/>
          </a:prstGeom>
          <a:noFill/>
        </p:spPr>
        <p:txBody>
          <a:bodyPr wrap="square" rtlCol="0">
            <a:spAutoFit/>
          </a:bodyPr>
          <a:lstStyle/>
          <a:p>
            <a:r>
              <a:rPr lang="en-US" dirty="0" err="1">
                <a:solidFill>
                  <a:schemeClr val="bg1"/>
                </a:solidFill>
              </a:rPr>
              <a:t>TamilNadu</a:t>
            </a:r>
            <a:endParaRPr lang="en-IN" dirty="0">
              <a:solidFill>
                <a:schemeClr val="bg1"/>
              </a:solidFill>
            </a:endParaRPr>
          </a:p>
        </p:txBody>
      </p:sp>
      <p:pic>
        <p:nvPicPr>
          <p:cNvPr id="1058" name="Graphic 1057" descr="Marker">
            <a:extLst>
              <a:ext uri="{FF2B5EF4-FFF2-40B4-BE49-F238E27FC236}">
                <a16:creationId xmlns:a16="http://schemas.microsoft.com/office/drawing/2014/main" id="{3B33F08B-00C4-76B5-163F-E67E7EFAC4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7772" y="3144044"/>
            <a:ext cx="569912" cy="569912"/>
          </a:xfrm>
          <a:prstGeom prst="rect">
            <a:avLst/>
          </a:prstGeom>
        </p:spPr>
      </p:pic>
      <p:sp>
        <p:nvSpPr>
          <p:cNvPr id="1059" name="TextBox 1058">
            <a:extLst>
              <a:ext uri="{FF2B5EF4-FFF2-40B4-BE49-F238E27FC236}">
                <a16:creationId xmlns:a16="http://schemas.microsoft.com/office/drawing/2014/main" id="{29D5D00C-B355-4F12-99C6-610E0AC8E959}"/>
              </a:ext>
            </a:extLst>
          </p:cNvPr>
          <p:cNvSpPr txBox="1"/>
          <p:nvPr/>
        </p:nvSpPr>
        <p:spPr>
          <a:xfrm>
            <a:off x="3408552" y="3497864"/>
            <a:ext cx="914400" cy="369332"/>
          </a:xfrm>
          <a:prstGeom prst="rect">
            <a:avLst/>
          </a:prstGeom>
          <a:noFill/>
        </p:spPr>
        <p:txBody>
          <a:bodyPr wrap="square" rtlCol="0">
            <a:spAutoFit/>
          </a:bodyPr>
          <a:lstStyle/>
          <a:p>
            <a:r>
              <a:rPr lang="en-US" dirty="0">
                <a:solidFill>
                  <a:schemeClr val="bg1"/>
                </a:solidFill>
              </a:rPr>
              <a:t>Gujarat</a:t>
            </a:r>
            <a:endParaRPr lang="en-IN" dirty="0">
              <a:solidFill>
                <a:schemeClr val="bg1"/>
              </a:solidFill>
            </a:endParaRPr>
          </a:p>
        </p:txBody>
      </p:sp>
      <p:sp>
        <p:nvSpPr>
          <p:cNvPr id="1062" name="Oval 1061">
            <a:extLst>
              <a:ext uri="{FF2B5EF4-FFF2-40B4-BE49-F238E27FC236}">
                <a16:creationId xmlns:a16="http://schemas.microsoft.com/office/drawing/2014/main" id="{7405EA64-CD58-1765-F5CD-6EF26A22C35D}"/>
              </a:ext>
            </a:extLst>
          </p:cNvPr>
          <p:cNvSpPr/>
          <p:nvPr/>
        </p:nvSpPr>
        <p:spPr>
          <a:xfrm>
            <a:off x="3228" y="243898"/>
            <a:ext cx="3197053" cy="2790408"/>
          </a:xfrm>
          <a:prstGeom prst="ellipse">
            <a:avLst/>
          </a:prstGeom>
          <a:solidFill>
            <a:schemeClr val="accent5">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063" name="Rectangle 1062">
            <a:extLst>
              <a:ext uri="{FF2B5EF4-FFF2-40B4-BE49-F238E27FC236}">
                <a16:creationId xmlns:a16="http://schemas.microsoft.com/office/drawing/2014/main" id="{DED8D695-AFE5-30AE-3567-413C747B5C18}"/>
              </a:ext>
            </a:extLst>
          </p:cNvPr>
          <p:cNvSpPr/>
          <p:nvPr/>
        </p:nvSpPr>
        <p:spPr>
          <a:xfrm>
            <a:off x="6003630" y="2967335"/>
            <a:ext cx="184730"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064" name="TextBox 1063">
            <a:extLst>
              <a:ext uri="{FF2B5EF4-FFF2-40B4-BE49-F238E27FC236}">
                <a16:creationId xmlns:a16="http://schemas.microsoft.com/office/drawing/2014/main" id="{DAAA92B0-BFAB-31CB-DBE3-857B22A49EBA}"/>
              </a:ext>
            </a:extLst>
          </p:cNvPr>
          <p:cNvSpPr txBox="1"/>
          <p:nvPr/>
        </p:nvSpPr>
        <p:spPr>
          <a:xfrm>
            <a:off x="650568" y="575380"/>
            <a:ext cx="2074344" cy="646331"/>
          </a:xfrm>
          <a:prstGeom prst="rect">
            <a:avLst/>
          </a:prstGeom>
          <a:noFill/>
        </p:spPr>
        <p:txBody>
          <a:bodyPr wrap="square" rtlCol="0">
            <a:spAutoFit/>
          </a:bodyPr>
          <a:lstStyle/>
          <a:p>
            <a:r>
              <a:rPr lang="en-US" sz="3600" dirty="0">
                <a:solidFill>
                  <a:srgbClr val="C00000"/>
                </a:solidFill>
              </a:rPr>
              <a:t>W </a:t>
            </a:r>
            <a:r>
              <a:rPr lang="en-US" sz="3600" dirty="0">
                <a:solidFill>
                  <a:srgbClr val="FFC000"/>
                </a:solidFill>
              </a:rPr>
              <a:t>I </a:t>
            </a:r>
            <a:r>
              <a:rPr lang="en-US" sz="3600" dirty="0">
                <a:solidFill>
                  <a:srgbClr val="7030A0"/>
                </a:solidFill>
              </a:rPr>
              <a:t>P </a:t>
            </a:r>
            <a:r>
              <a:rPr lang="en-US" sz="3600" dirty="0">
                <a:solidFill>
                  <a:schemeClr val="accent6">
                    <a:lumMod val="50000"/>
                  </a:schemeClr>
                </a:solidFill>
              </a:rPr>
              <a:t>R </a:t>
            </a:r>
            <a:r>
              <a:rPr lang="en-US" sz="3600" dirty="0">
                <a:solidFill>
                  <a:srgbClr val="FFC000"/>
                </a:solidFill>
              </a:rPr>
              <a:t>O</a:t>
            </a:r>
            <a:endParaRPr lang="en-IN" sz="3600" dirty="0">
              <a:solidFill>
                <a:srgbClr val="FFC000"/>
              </a:solidFill>
            </a:endParaRPr>
          </a:p>
        </p:txBody>
      </p:sp>
      <p:sp>
        <p:nvSpPr>
          <p:cNvPr id="1065" name="TextBox 1064">
            <a:extLst>
              <a:ext uri="{FF2B5EF4-FFF2-40B4-BE49-F238E27FC236}">
                <a16:creationId xmlns:a16="http://schemas.microsoft.com/office/drawing/2014/main" id="{C1EE7805-BAD5-0A40-E261-23D6B630314B}"/>
              </a:ext>
            </a:extLst>
          </p:cNvPr>
          <p:cNvSpPr txBox="1"/>
          <p:nvPr/>
        </p:nvSpPr>
        <p:spPr>
          <a:xfrm>
            <a:off x="456254" y="1060216"/>
            <a:ext cx="2331321" cy="1384995"/>
          </a:xfrm>
          <a:prstGeom prst="rect">
            <a:avLst/>
          </a:prstGeom>
          <a:noFill/>
        </p:spPr>
        <p:txBody>
          <a:bodyPr wrap="square" rtlCol="0">
            <a:spAutoFit/>
          </a:bodyPr>
          <a:lstStyle/>
          <a:p>
            <a:r>
              <a:rPr lang="en-US" sz="2800" dirty="0"/>
              <a:t>WORKS ALL OVER THE INDIA</a:t>
            </a:r>
            <a:endParaRPr lang="en-IN" sz="2800" dirty="0"/>
          </a:p>
        </p:txBody>
      </p:sp>
      <p:sp>
        <p:nvSpPr>
          <p:cNvPr id="1067" name="Oval 1066">
            <a:extLst>
              <a:ext uri="{FF2B5EF4-FFF2-40B4-BE49-F238E27FC236}">
                <a16:creationId xmlns:a16="http://schemas.microsoft.com/office/drawing/2014/main" id="{940D8FEE-5637-4923-8F55-14EC39920F55}"/>
              </a:ext>
            </a:extLst>
          </p:cNvPr>
          <p:cNvSpPr/>
          <p:nvPr/>
        </p:nvSpPr>
        <p:spPr>
          <a:xfrm>
            <a:off x="1517904" y="2181381"/>
            <a:ext cx="73152" cy="9905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68" name="Oval 1067">
            <a:extLst>
              <a:ext uri="{FF2B5EF4-FFF2-40B4-BE49-F238E27FC236}">
                <a16:creationId xmlns:a16="http://schemas.microsoft.com/office/drawing/2014/main" id="{63D2281D-C758-F7A5-39C6-9CEF752E5A82}"/>
              </a:ext>
            </a:extLst>
          </p:cNvPr>
          <p:cNvSpPr/>
          <p:nvPr/>
        </p:nvSpPr>
        <p:spPr>
          <a:xfrm>
            <a:off x="1655066" y="2181381"/>
            <a:ext cx="73152" cy="990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069" name="Oval 1068">
            <a:extLst>
              <a:ext uri="{FF2B5EF4-FFF2-40B4-BE49-F238E27FC236}">
                <a16:creationId xmlns:a16="http://schemas.microsoft.com/office/drawing/2014/main" id="{3F707A82-BBAD-FD48-6980-5135AD4E1217}"/>
              </a:ext>
            </a:extLst>
          </p:cNvPr>
          <p:cNvSpPr/>
          <p:nvPr/>
        </p:nvSpPr>
        <p:spPr>
          <a:xfrm>
            <a:off x="1810512" y="2181381"/>
            <a:ext cx="73152" cy="9905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62889661"/>
      </p:ext>
    </p:extLst>
  </p:cSld>
  <p:clrMapOvr>
    <a:masterClrMapping/>
  </p:clrMapOvr>
  <mc:AlternateContent xmlns:mc="http://schemas.openxmlformats.org/markup-compatibility/2006">
    <mc:Choice xmlns:p14="http://schemas.microsoft.com/office/powerpoint/2010/main" Requires="p14">
      <p:transition spd="slow" p14:dur="2000" advTm="5683"/>
    </mc:Choice>
    <mc:Fallback>
      <p:transition spd="slow" advTm="568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E28757-1DDB-8859-E000-40B6C6C98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9516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Wipro buys US-based cloud services firm for $500 million | Technology  News,The Indian Express">
            <a:extLst>
              <a:ext uri="{FF2B5EF4-FFF2-40B4-BE49-F238E27FC236}">
                <a16:creationId xmlns:a16="http://schemas.microsoft.com/office/drawing/2014/main" id="{1AF7BF12-7573-5D1D-5C3D-98062137D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399"/>
            <a:ext cx="12192000" cy="6858000"/>
          </a:xfrm>
          <a:prstGeom prst="rect">
            <a:avLst/>
          </a:prstGeom>
          <a:noFill/>
          <a:scene3d>
            <a:camera prst="orthographicFront"/>
            <a:lightRig rig="threePt" dir="t"/>
          </a:scene3d>
          <a:sp3d prstMaterial="clear">
            <a:bevelT w="38100" h="38100"/>
            <a:bevelB w="38100" h="38100"/>
          </a:sp3d>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FC21AB56-A0F6-984C-03E3-A70C85B0BA85}"/>
              </a:ext>
            </a:extLst>
          </p:cNvPr>
          <p:cNvSpPr/>
          <p:nvPr/>
        </p:nvSpPr>
        <p:spPr>
          <a:xfrm>
            <a:off x="352425" y="180975"/>
            <a:ext cx="2543175" cy="2619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F68700BB-D86F-F411-359A-4CFAD3CC5381}"/>
              </a:ext>
            </a:extLst>
          </p:cNvPr>
          <p:cNvSpPr/>
          <p:nvPr/>
        </p:nvSpPr>
        <p:spPr>
          <a:xfrm>
            <a:off x="352424" y="3171825"/>
            <a:ext cx="2543175" cy="2619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Top Corners Rounded 1">
            <a:extLst>
              <a:ext uri="{FF2B5EF4-FFF2-40B4-BE49-F238E27FC236}">
                <a16:creationId xmlns:a16="http://schemas.microsoft.com/office/drawing/2014/main" id="{BFC896E7-FEFA-8027-78EE-5440D351C236}"/>
              </a:ext>
            </a:extLst>
          </p:cNvPr>
          <p:cNvSpPr/>
          <p:nvPr/>
        </p:nvSpPr>
        <p:spPr>
          <a:xfrm>
            <a:off x="4480228" y="391660"/>
            <a:ext cx="7235301" cy="2204159"/>
          </a:xfrm>
          <a:prstGeom prst="round2SameRect">
            <a:avLst/>
          </a:prstGeom>
          <a:solidFill>
            <a:schemeClr val="accent2">
              <a:lumMod val="20000"/>
              <a:lumOff val="8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7136F855-2AD4-199A-6ACE-6178F967213D}"/>
              </a:ext>
            </a:extLst>
          </p:cNvPr>
          <p:cNvSpPr txBox="1"/>
          <p:nvPr/>
        </p:nvSpPr>
        <p:spPr>
          <a:xfrm>
            <a:off x="5114925" y="552450"/>
            <a:ext cx="5857875" cy="369332"/>
          </a:xfrm>
          <a:prstGeom prst="rect">
            <a:avLst/>
          </a:prstGeom>
          <a:noFill/>
        </p:spPr>
        <p:txBody>
          <a:bodyPr wrap="square" rtlCol="0">
            <a:spAutoFit/>
          </a:bodyPr>
          <a:lstStyle/>
          <a:p>
            <a:r>
              <a:rPr lang="en-US" b="0" i="0">
                <a:solidFill>
                  <a:srgbClr val="000000"/>
                </a:solidFill>
                <a:effectLst/>
                <a:latin typeface="Arial" panose="020B0604020202020204" pitchFamily="34" charset="0"/>
              </a:rPr>
              <a:t>Low cost advantage and High quality standards</a:t>
            </a:r>
            <a:endParaRPr lang="en-IN" dirty="0"/>
          </a:p>
        </p:txBody>
      </p:sp>
      <p:sp>
        <p:nvSpPr>
          <p:cNvPr id="4" name="Oval 3">
            <a:extLst>
              <a:ext uri="{FF2B5EF4-FFF2-40B4-BE49-F238E27FC236}">
                <a16:creationId xmlns:a16="http://schemas.microsoft.com/office/drawing/2014/main" id="{509D5BD7-70DB-BF27-2E77-DA2371B60DA9}"/>
              </a:ext>
            </a:extLst>
          </p:cNvPr>
          <p:cNvSpPr/>
          <p:nvPr/>
        </p:nvSpPr>
        <p:spPr>
          <a:xfrm>
            <a:off x="4862512" y="672189"/>
            <a:ext cx="185738" cy="1693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2CCD5CA0-9638-543F-3618-CAAA0FD5BD8B}"/>
              </a:ext>
            </a:extLst>
          </p:cNvPr>
          <p:cNvSpPr txBox="1"/>
          <p:nvPr/>
        </p:nvSpPr>
        <p:spPr>
          <a:xfrm>
            <a:off x="5114925" y="900984"/>
            <a:ext cx="6381750" cy="369332"/>
          </a:xfrm>
          <a:prstGeom prst="rect">
            <a:avLst/>
          </a:prstGeom>
          <a:noFill/>
        </p:spPr>
        <p:txBody>
          <a:bodyPr wrap="square" rtlCol="0">
            <a:spAutoFit/>
          </a:bodyPr>
          <a:lstStyle/>
          <a:p>
            <a:r>
              <a:rPr lang="en-US" b="0" i="0" dirty="0">
                <a:solidFill>
                  <a:srgbClr val="000000"/>
                </a:solidFill>
                <a:effectLst/>
                <a:latin typeface="Arial" panose="020B0604020202020204" pitchFamily="34" charset="0"/>
              </a:rPr>
              <a:t>Broad range of research and development Services</a:t>
            </a:r>
            <a:endParaRPr lang="en-IN" dirty="0"/>
          </a:p>
        </p:txBody>
      </p:sp>
      <p:sp>
        <p:nvSpPr>
          <p:cNvPr id="10" name="Oval 9">
            <a:extLst>
              <a:ext uri="{FF2B5EF4-FFF2-40B4-BE49-F238E27FC236}">
                <a16:creationId xmlns:a16="http://schemas.microsoft.com/office/drawing/2014/main" id="{E15D82D2-F327-72B6-2E54-C46E470A3C19}"/>
              </a:ext>
            </a:extLst>
          </p:cNvPr>
          <p:cNvSpPr/>
          <p:nvPr/>
        </p:nvSpPr>
        <p:spPr>
          <a:xfrm>
            <a:off x="4883943" y="1000996"/>
            <a:ext cx="185738" cy="1693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8A916A1-E025-A726-B377-208BBADF218A}"/>
              </a:ext>
            </a:extLst>
          </p:cNvPr>
          <p:cNvSpPr txBox="1"/>
          <p:nvPr/>
        </p:nvSpPr>
        <p:spPr>
          <a:xfrm>
            <a:off x="5114925" y="1198273"/>
            <a:ext cx="5886450" cy="923330"/>
          </a:xfrm>
          <a:prstGeom prst="rect">
            <a:avLst/>
          </a:prstGeom>
          <a:noFill/>
        </p:spPr>
        <p:txBody>
          <a:bodyPr wrap="square" rtlCol="0">
            <a:spAutoFit/>
          </a:bodyPr>
          <a:lstStyle/>
          <a:p>
            <a:r>
              <a:rPr lang="en-US" b="0" i="0" dirty="0">
                <a:solidFill>
                  <a:srgbClr val="000000"/>
                </a:solidFill>
                <a:effectLst/>
                <a:latin typeface="Arial" panose="020B0604020202020204" pitchFamily="34" charset="0"/>
              </a:rPr>
              <a:t>Wipro has impressive list of clientele and mega partnership with – Cisco, Oracle, EMC, Microsoft and SAP</a:t>
            </a:r>
            <a:endParaRPr lang="en-IN" dirty="0"/>
          </a:p>
        </p:txBody>
      </p:sp>
      <p:sp>
        <p:nvSpPr>
          <p:cNvPr id="14" name="Oval 13">
            <a:extLst>
              <a:ext uri="{FF2B5EF4-FFF2-40B4-BE49-F238E27FC236}">
                <a16:creationId xmlns:a16="http://schemas.microsoft.com/office/drawing/2014/main" id="{1FD823AA-B99D-AB3B-D51B-9DFFF53B3E71}"/>
              </a:ext>
            </a:extLst>
          </p:cNvPr>
          <p:cNvSpPr/>
          <p:nvPr/>
        </p:nvSpPr>
        <p:spPr>
          <a:xfrm>
            <a:off x="4876799" y="1321354"/>
            <a:ext cx="185738" cy="16930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4CBB01AD-956B-D1BC-DFA7-2EA650C61A28}"/>
              </a:ext>
            </a:extLst>
          </p:cNvPr>
          <p:cNvSpPr txBox="1"/>
          <p:nvPr/>
        </p:nvSpPr>
        <p:spPr>
          <a:xfrm>
            <a:off x="4735774" y="1949488"/>
            <a:ext cx="6972300"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One of the top IT Companies in India employing over 130,000 employees</a:t>
            </a:r>
            <a:endParaRPr kumimoji="0" lang="en-US" altLang="en-US" sz="1050" b="0" i="0" u="none" strike="noStrike" cap="none" normalizeH="0" baseline="0" dirty="0">
              <a:ln>
                <a:noFill/>
              </a:ln>
              <a:solidFill>
                <a:schemeClr val="tx1"/>
              </a:solidFill>
              <a:effectLst/>
            </a:endParaRPr>
          </a:p>
        </p:txBody>
      </p:sp>
      <p:sp>
        <p:nvSpPr>
          <p:cNvPr id="22" name="Rectangle 5">
            <a:extLst>
              <a:ext uri="{FF2B5EF4-FFF2-40B4-BE49-F238E27FC236}">
                <a16:creationId xmlns:a16="http://schemas.microsoft.com/office/drawing/2014/main" id="{B0221902-79E4-791F-12CC-27CC9E64FCED}"/>
              </a:ext>
            </a:extLst>
          </p:cNvPr>
          <p:cNvSpPr>
            <a:spLocks noChangeArrowheads="1"/>
          </p:cNvSpPr>
          <p:nvPr/>
        </p:nvSpPr>
        <p:spPr bwMode="auto">
          <a:xfrm>
            <a:off x="6003634" y="-4839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Oval 23">
            <a:extLst>
              <a:ext uri="{FF2B5EF4-FFF2-40B4-BE49-F238E27FC236}">
                <a16:creationId xmlns:a16="http://schemas.microsoft.com/office/drawing/2014/main" id="{A99291FE-BF33-BAB5-0630-C6088F93017F}"/>
              </a:ext>
            </a:extLst>
          </p:cNvPr>
          <p:cNvSpPr/>
          <p:nvPr/>
        </p:nvSpPr>
        <p:spPr>
          <a:xfrm>
            <a:off x="4862512" y="2036949"/>
            <a:ext cx="185738" cy="16930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DB9BF3D1-6D4D-8242-9608-9377FAD245D4}"/>
              </a:ext>
            </a:extLst>
          </p:cNvPr>
          <p:cNvSpPr txBox="1"/>
          <p:nvPr/>
        </p:nvSpPr>
        <p:spPr>
          <a:xfrm>
            <a:off x="537098" y="1000996"/>
            <a:ext cx="2358501" cy="830997"/>
          </a:xfrm>
          <a:prstGeom prst="rect">
            <a:avLst/>
          </a:prstGeom>
          <a:noFill/>
        </p:spPr>
        <p:txBody>
          <a:bodyPr wrap="square" rtlCol="0">
            <a:spAutoFit/>
          </a:bodyPr>
          <a:lstStyle/>
          <a:p>
            <a:r>
              <a:rPr lang="en-US" sz="4800" dirty="0"/>
              <a:t>strength</a:t>
            </a:r>
            <a:endParaRPr lang="en-IN" sz="4800" dirty="0"/>
          </a:p>
        </p:txBody>
      </p:sp>
      <p:sp>
        <p:nvSpPr>
          <p:cNvPr id="27" name="TextBox 26">
            <a:extLst>
              <a:ext uri="{FF2B5EF4-FFF2-40B4-BE49-F238E27FC236}">
                <a16:creationId xmlns:a16="http://schemas.microsoft.com/office/drawing/2014/main" id="{C4E024F9-0C09-B23D-0C0B-C4EE246BD694}"/>
              </a:ext>
            </a:extLst>
          </p:cNvPr>
          <p:cNvSpPr txBox="1"/>
          <p:nvPr/>
        </p:nvSpPr>
        <p:spPr>
          <a:xfrm>
            <a:off x="352423" y="3998177"/>
            <a:ext cx="2819401" cy="830997"/>
          </a:xfrm>
          <a:prstGeom prst="rect">
            <a:avLst/>
          </a:prstGeom>
          <a:noFill/>
        </p:spPr>
        <p:txBody>
          <a:bodyPr wrap="square" rtlCol="0">
            <a:spAutoFit/>
          </a:bodyPr>
          <a:lstStyle/>
          <a:p>
            <a:r>
              <a:rPr lang="en-US" sz="4800" dirty="0" err="1"/>
              <a:t>Weekness</a:t>
            </a:r>
            <a:endParaRPr lang="en-IN" sz="4800" dirty="0"/>
          </a:p>
        </p:txBody>
      </p:sp>
      <p:sp>
        <p:nvSpPr>
          <p:cNvPr id="28" name="Rectangle: Top Corners Rounded 27">
            <a:extLst>
              <a:ext uri="{FF2B5EF4-FFF2-40B4-BE49-F238E27FC236}">
                <a16:creationId xmlns:a16="http://schemas.microsoft.com/office/drawing/2014/main" id="{87EEEA72-396E-9AB8-9A62-58F20D2B6F3E}"/>
              </a:ext>
            </a:extLst>
          </p:cNvPr>
          <p:cNvSpPr/>
          <p:nvPr/>
        </p:nvSpPr>
        <p:spPr>
          <a:xfrm>
            <a:off x="4372633" y="3437886"/>
            <a:ext cx="7235301" cy="2204159"/>
          </a:xfrm>
          <a:prstGeom prst="round2SameRect">
            <a:avLst/>
          </a:prstGeom>
          <a:solidFill>
            <a:schemeClr val="accent2">
              <a:lumMod val="20000"/>
              <a:lumOff val="8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E3E6D07C-52FD-5F0F-0911-D0F61DAA2375}"/>
              </a:ext>
            </a:extLst>
          </p:cNvPr>
          <p:cNvSpPr/>
          <p:nvPr/>
        </p:nvSpPr>
        <p:spPr>
          <a:xfrm>
            <a:off x="4654810" y="4302806"/>
            <a:ext cx="185738" cy="1693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D091ED12-69EF-5E7B-7CFB-1D871CCC94E4}"/>
              </a:ext>
            </a:extLst>
          </p:cNvPr>
          <p:cNvSpPr/>
          <p:nvPr/>
        </p:nvSpPr>
        <p:spPr>
          <a:xfrm>
            <a:off x="4642905" y="3832361"/>
            <a:ext cx="185738" cy="16930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51931FD1-C5B0-8C3E-DDBC-FB878674B24D}"/>
              </a:ext>
            </a:extLst>
          </p:cNvPr>
          <p:cNvSpPr txBox="1"/>
          <p:nvPr/>
        </p:nvSpPr>
        <p:spPr>
          <a:xfrm>
            <a:off x="4883943" y="3703811"/>
            <a:ext cx="6212682" cy="369332"/>
          </a:xfrm>
          <a:prstGeom prst="rect">
            <a:avLst/>
          </a:prstGeom>
          <a:noFill/>
        </p:spPr>
        <p:txBody>
          <a:bodyPr wrap="square" rtlCol="0">
            <a:spAutoFit/>
          </a:bodyPr>
          <a:lstStyle/>
          <a:p>
            <a:r>
              <a:rPr lang="en-US" b="0" i="0">
                <a:solidFill>
                  <a:srgbClr val="000000"/>
                </a:solidFill>
                <a:effectLst/>
                <a:latin typeface="Arial" panose="020B0604020202020204" pitchFamily="34" charset="0"/>
              </a:rPr>
              <a:t>Low operating margin of other group of companies</a:t>
            </a:r>
            <a:endParaRPr lang="en-IN" dirty="0"/>
          </a:p>
        </p:txBody>
      </p:sp>
      <p:sp>
        <p:nvSpPr>
          <p:cNvPr id="32" name="TextBox 31">
            <a:extLst>
              <a:ext uri="{FF2B5EF4-FFF2-40B4-BE49-F238E27FC236}">
                <a16:creationId xmlns:a16="http://schemas.microsoft.com/office/drawing/2014/main" id="{3D86FCAB-255A-7156-CAD1-8033558625CD}"/>
              </a:ext>
            </a:extLst>
          </p:cNvPr>
          <p:cNvSpPr txBox="1"/>
          <p:nvPr/>
        </p:nvSpPr>
        <p:spPr>
          <a:xfrm>
            <a:off x="4955381" y="4167679"/>
            <a:ext cx="5436394" cy="369332"/>
          </a:xfrm>
          <a:prstGeom prst="rect">
            <a:avLst/>
          </a:prstGeom>
          <a:noFill/>
        </p:spPr>
        <p:txBody>
          <a:bodyPr wrap="square" rtlCol="0">
            <a:spAutoFit/>
          </a:bodyPr>
          <a:lstStyle/>
          <a:p>
            <a:r>
              <a:rPr lang="en-US" b="0" i="0" dirty="0">
                <a:solidFill>
                  <a:srgbClr val="000000"/>
                </a:solidFill>
                <a:effectLst/>
                <a:latin typeface="Arial" panose="020B0604020202020204" pitchFamily="34" charset="0"/>
              </a:rPr>
              <a:t>Free floating stock is very less for the investor</a:t>
            </a:r>
            <a:endParaRPr lang="en-IN" dirty="0"/>
          </a:p>
        </p:txBody>
      </p:sp>
    </p:spTree>
    <p:extLst>
      <p:ext uri="{BB962C8B-B14F-4D97-AF65-F5344CB8AC3E}">
        <p14:creationId xmlns:p14="http://schemas.microsoft.com/office/powerpoint/2010/main" val="979644953"/>
      </p:ext>
    </p:extLst>
  </p:cSld>
  <p:clrMapOvr>
    <a:masterClrMapping/>
  </p:clrMapOvr>
  <mc:AlternateContent xmlns:mc="http://schemas.openxmlformats.org/markup-compatibility/2006" xmlns:p14="http://schemas.microsoft.com/office/powerpoint/2010/main">
    <mc:Choice Requires="p14">
      <p:transition spd="slow" p14:dur="2000" advTm="11116"/>
    </mc:Choice>
    <mc:Fallback xmlns="">
      <p:transition spd="slow" advTm="11116"/>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6" descr="Wipro buys US-based cloud services firm for $500 million | Technology  News,The Indian Express">
            <a:extLst>
              <a:ext uri="{FF2B5EF4-FFF2-40B4-BE49-F238E27FC236}">
                <a16:creationId xmlns:a16="http://schemas.microsoft.com/office/drawing/2014/main" id="{ECFEFD78-6A13-0959-FF47-FF6CD7C36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scene3d>
            <a:camera prst="orthographicFront"/>
            <a:lightRig rig="threePt" dir="t"/>
          </a:scene3d>
          <a:sp3d prstMaterial="clear">
            <a:bevelT w="38100" h="38100"/>
            <a:bevelB w="38100" h="38100"/>
          </a:sp3d>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4BE3F92F-4077-F76F-8D37-D612EFADB639}"/>
              </a:ext>
            </a:extLst>
          </p:cNvPr>
          <p:cNvSpPr/>
          <p:nvPr/>
        </p:nvSpPr>
        <p:spPr>
          <a:xfrm>
            <a:off x="895350" y="819150"/>
            <a:ext cx="2809875" cy="259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77D9BCF-46DE-D905-A334-76963AF17C4C}"/>
              </a:ext>
            </a:extLst>
          </p:cNvPr>
          <p:cNvSpPr txBox="1"/>
          <p:nvPr/>
        </p:nvSpPr>
        <p:spPr>
          <a:xfrm>
            <a:off x="1209675" y="1695359"/>
            <a:ext cx="2495550" cy="830997"/>
          </a:xfrm>
          <a:prstGeom prst="rect">
            <a:avLst/>
          </a:prstGeom>
          <a:noFill/>
        </p:spPr>
        <p:txBody>
          <a:bodyPr wrap="square" rtlCol="0">
            <a:spAutoFit/>
          </a:bodyPr>
          <a:lstStyle/>
          <a:p>
            <a:r>
              <a:rPr lang="en-US" sz="4800" dirty="0"/>
              <a:t>Threats</a:t>
            </a:r>
            <a:endParaRPr lang="en-IN" sz="4800" dirty="0"/>
          </a:p>
        </p:txBody>
      </p:sp>
      <p:sp>
        <p:nvSpPr>
          <p:cNvPr id="5" name="Rectangle: Top Corners Rounded 4">
            <a:extLst>
              <a:ext uri="{FF2B5EF4-FFF2-40B4-BE49-F238E27FC236}">
                <a16:creationId xmlns:a16="http://schemas.microsoft.com/office/drawing/2014/main" id="{03A4ACBF-5C8C-0948-329A-99E0F61D7BB9}"/>
              </a:ext>
            </a:extLst>
          </p:cNvPr>
          <p:cNvSpPr/>
          <p:nvPr/>
        </p:nvSpPr>
        <p:spPr>
          <a:xfrm>
            <a:off x="4181475" y="819150"/>
            <a:ext cx="7829550" cy="1781175"/>
          </a:xfrm>
          <a:prstGeom prst="round2SameRect">
            <a:avLst/>
          </a:prstGeom>
          <a:solidFill>
            <a:schemeClr val="accent2">
              <a:lumMod val="20000"/>
              <a:lumOff val="80000"/>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F5746B8-5EA9-F958-8B98-F715DFC5A315}"/>
              </a:ext>
            </a:extLst>
          </p:cNvPr>
          <p:cNvSpPr txBox="1"/>
          <p:nvPr/>
        </p:nvSpPr>
        <p:spPr>
          <a:xfrm>
            <a:off x="4676775" y="1076325"/>
            <a:ext cx="6362700" cy="369332"/>
          </a:xfrm>
          <a:prstGeom prst="rect">
            <a:avLst/>
          </a:prstGeom>
          <a:noFill/>
        </p:spPr>
        <p:txBody>
          <a:bodyPr wrap="square" rtlCol="0">
            <a:spAutoFit/>
          </a:bodyPr>
          <a:lstStyle/>
          <a:p>
            <a:r>
              <a:rPr lang="en-US" b="0" i="0" dirty="0">
                <a:solidFill>
                  <a:srgbClr val="000000"/>
                </a:solidFill>
                <a:effectLst/>
                <a:latin typeface="Arial" panose="020B0604020202020204" pitchFamily="34" charset="0"/>
              </a:rPr>
              <a:t> Slowdown in US economy as major client base is from US</a:t>
            </a:r>
            <a:endParaRPr lang="en-IN" dirty="0"/>
          </a:p>
        </p:txBody>
      </p:sp>
      <p:sp>
        <p:nvSpPr>
          <p:cNvPr id="7" name="Oval 6">
            <a:extLst>
              <a:ext uri="{FF2B5EF4-FFF2-40B4-BE49-F238E27FC236}">
                <a16:creationId xmlns:a16="http://schemas.microsoft.com/office/drawing/2014/main" id="{37D9EDF9-9EE4-A20E-E946-16E58D0E0D99}"/>
              </a:ext>
            </a:extLst>
          </p:cNvPr>
          <p:cNvSpPr/>
          <p:nvPr/>
        </p:nvSpPr>
        <p:spPr>
          <a:xfrm>
            <a:off x="4467225" y="1171575"/>
            <a:ext cx="142875"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BB1C66F-FE3D-C6B3-2254-9CF7614F6C8F}"/>
              </a:ext>
            </a:extLst>
          </p:cNvPr>
          <p:cNvSpPr/>
          <p:nvPr/>
        </p:nvSpPr>
        <p:spPr>
          <a:xfrm>
            <a:off x="4467225" y="1600200"/>
            <a:ext cx="142875"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AC6DE63-8386-D74C-FE51-E4581A2B1C7C}"/>
              </a:ext>
            </a:extLst>
          </p:cNvPr>
          <p:cNvSpPr txBox="1"/>
          <p:nvPr/>
        </p:nvSpPr>
        <p:spPr>
          <a:xfrm>
            <a:off x="4772025" y="1491734"/>
            <a:ext cx="7086600" cy="369332"/>
          </a:xfrm>
          <a:prstGeom prst="rect">
            <a:avLst/>
          </a:prstGeom>
          <a:noFill/>
        </p:spPr>
        <p:txBody>
          <a:bodyPr wrap="square" rtlCol="0">
            <a:spAutoFit/>
          </a:bodyPr>
          <a:lstStyle/>
          <a:p>
            <a:r>
              <a:rPr lang="en-IN" b="0" i="0" dirty="0">
                <a:solidFill>
                  <a:srgbClr val="000000"/>
                </a:solidFill>
                <a:effectLst/>
                <a:latin typeface="Arial" panose="020B0604020202020204" pitchFamily="34" charset="0"/>
              </a:rPr>
              <a:t>Attrition and Employee loyalty</a:t>
            </a:r>
            <a:endParaRPr lang="en-IN" dirty="0"/>
          </a:p>
        </p:txBody>
      </p:sp>
      <p:sp>
        <p:nvSpPr>
          <p:cNvPr id="11" name="Oval 10">
            <a:extLst>
              <a:ext uri="{FF2B5EF4-FFF2-40B4-BE49-F238E27FC236}">
                <a16:creationId xmlns:a16="http://schemas.microsoft.com/office/drawing/2014/main" id="{CDB62D55-3F6A-5ACB-E616-E38DFEFD4D7B}"/>
              </a:ext>
            </a:extLst>
          </p:cNvPr>
          <p:cNvSpPr/>
          <p:nvPr/>
        </p:nvSpPr>
        <p:spPr>
          <a:xfrm>
            <a:off x="4467225" y="2066925"/>
            <a:ext cx="142875" cy="152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DBDB494-7B97-E1C0-37D0-10B2BA1FCF12}"/>
              </a:ext>
            </a:extLst>
          </p:cNvPr>
          <p:cNvSpPr txBox="1"/>
          <p:nvPr/>
        </p:nvSpPr>
        <p:spPr>
          <a:xfrm>
            <a:off x="4772025" y="1926192"/>
            <a:ext cx="5791200" cy="369332"/>
          </a:xfrm>
          <a:prstGeom prst="rect">
            <a:avLst/>
          </a:prstGeom>
          <a:noFill/>
        </p:spPr>
        <p:txBody>
          <a:bodyPr wrap="square" rtlCol="0">
            <a:spAutoFit/>
          </a:bodyPr>
          <a:lstStyle/>
          <a:p>
            <a:r>
              <a:rPr lang="en-US" b="0" i="0" dirty="0">
                <a:solidFill>
                  <a:srgbClr val="000000"/>
                </a:solidFill>
                <a:effectLst/>
                <a:latin typeface="Arial" panose="020B0604020202020204" pitchFamily="34" charset="0"/>
              </a:rPr>
              <a:t> Increasing cost of Human capital</a:t>
            </a:r>
            <a:endParaRPr lang="en-IN" dirty="0"/>
          </a:p>
        </p:txBody>
      </p:sp>
    </p:spTree>
    <p:extLst>
      <p:ext uri="{BB962C8B-B14F-4D97-AF65-F5344CB8AC3E}">
        <p14:creationId xmlns:p14="http://schemas.microsoft.com/office/powerpoint/2010/main" val="2230183809"/>
      </p:ext>
    </p:extLst>
  </p:cSld>
  <p:clrMapOvr>
    <a:masterClrMapping/>
  </p:clrMapOvr>
  <mc:AlternateContent xmlns:mc="http://schemas.openxmlformats.org/markup-compatibility/2006" xmlns:p14="http://schemas.microsoft.com/office/powerpoint/2010/main">
    <mc:Choice Requires="p14">
      <p:transition spd="slow" p14:dur="2000" advTm="5536"/>
    </mc:Choice>
    <mc:Fallback xmlns="">
      <p:transition spd="slow" advTm="553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026" name="Picture 2" descr="Spirit of Wipro Run 2019">
            <a:extLst>
              <a:ext uri="{FF2B5EF4-FFF2-40B4-BE49-F238E27FC236}">
                <a16:creationId xmlns:a16="http://schemas.microsoft.com/office/drawing/2014/main" id="{7A5A9D26-92F1-543A-7D0C-08664114F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1999" cy="6857999"/>
          </a:xfrm>
          <a:prstGeom prst="rect">
            <a:avLst/>
          </a:prstGeom>
          <a:noFill/>
          <a:effectLst>
            <a:outerShdw blurRad="50800" dist="50800" dir="5400000" algn="ctr" rotWithShape="0">
              <a:schemeClr val="bg1">
                <a:alpha val="55000"/>
              </a:schemeClr>
            </a:outerShdw>
            <a:reflection stA="12000"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5719493-5061-CC8F-8544-5AC1180B0D55}"/>
              </a:ext>
            </a:extLst>
          </p:cNvPr>
          <p:cNvSpPr/>
          <p:nvPr/>
        </p:nvSpPr>
        <p:spPr>
          <a:xfrm>
            <a:off x="1" y="-1"/>
            <a:ext cx="12191999" cy="6858000"/>
          </a:xfrm>
          <a:prstGeom prst="rect">
            <a:avLst/>
          </a:prstGeom>
          <a:solidFill>
            <a:schemeClr val="accent2">
              <a:lumMod val="20000"/>
              <a:lumOff val="80000"/>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FAB1704-CF5E-E4F4-1017-1991E40BD731}"/>
              </a:ext>
            </a:extLst>
          </p:cNvPr>
          <p:cNvSpPr txBox="1"/>
          <p:nvPr/>
        </p:nvSpPr>
        <p:spPr>
          <a:xfrm>
            <a:off x="2314575" y="228600"/>
            <a:ext cx="7791450" cy="830997"/>
          </a:xfrm>
          <a:prstGeom prst="rect">
            <a:avLst/>
          </a:prstGeom>
          <a:noFill/>
        </p:spPr>
        <p:txBody>
          <a:bodyPr wrap="square" rtlCol="0">
            <a:spAutoFit/>
          </a:bodyPr>
          <a:lstStyle/>
          <a:p>
            <a:r>
              <a:rPr lang="en-US" sz="4800" dirty="0"/>
              <a:t>Contribution on social service </a:t>
            </a:r>
            <a:endParaRPr lang="en-IN" sz="4800" dirty="0"/>
          </a:p>
        </p:txBody>
      </p:sp>
      <p:sp>
        <p:nvSpPr>
          <p:cNvPr id="9" name="TextBox 8">
            <a:extLst>
              <a:ext uri="{FF2B5EF4-FFF2-40B4-BE49-F238E27FC236}">
                <a16:creationId xmlns:a16="http://schemas.microsoft.com/office/drawing/2014/main" id="{508DD2DB-702D-60C0-F5A1-A9DF20F0D7DA}"/>
              </a:ext>
            </a:extLst>
          </p:cNvPr>
          <p:cNvSpPr txBox="1"/>
          <p:nvPr/>
        </p:nvSpPr>
        <p:spPr>
          <a:xfrm>
            <a:off x="200026" y="1819274"/>
            <a:ext cx="10848974" cy="923330"/>
          </a:xfrm>
          <a:prstGeom prst="rect">
            <a:avLst/>
          </a:prstGeom>
          <a:noFill/>
        </p:spPr>
        <p:txBody>
          <a:bodyPr wrap="square" rtlCol="0">
            <a:spAutoFit/>
          </a:bodyPr>
          <a:lstStyle/>
          <a:p>
            <a:r>
              <a:rPr lang="en-US" b="0" i="0" dirty="0">
                <a:solidFill>
                  <a:srgbClr val="000000"/>
                </a:solidFill>
                <a:effectLst/>
                <a:latin typeface="Poppins" panose="020B0502040204020203" pitchFamily="2" charset="0"/>
              </a:rPr>
              <a:t>Wipro is a firm believer of the fact that education is the most significant enabler of social change a gateway for a better society. Over the years, they have partnered with a vast network of 118 educational organizations in India</a:t>
            </a:r>
            <a:endParaRPr lang="en-IN" dirty="0"/>
          </a:p>
        </p:txBody>
      </p:sp>
      <p:sp>
        <p:nvSpPr>
          <p:cNvPr id="10" name="TextBox 9">
            <a:extLst>
              <a:ext uri="{FF2B5EF4-FFF2-40B4-BE49-F238E27FC236}">
                <a16:creationId xmlns:a16="http://schemas.microsoft.com/office/drawing/2014/main" id="{60964AE1-391F-9AA4-A732-4DD2981B8E0C}"/>
              </a:ext>
            </a:extLst>
          </p:cNvPr>
          <p:cNvSpPr txBox="1"/>
          <p:nvPr/>
        </p:nvSpPr>
        <p:spPr>
          <a:xfrm>
            <a:off x="200025" y="2742604"/>
            <a:ext cx="9601200" cy="1477328"/>
          </a:xfrm>
          <a:prstGeom prst="rect">
            <a:avLst/>
          </a:prstGeom>
          <a:noFill/>
        </p:spPr>
        <p:txBody>
          <a:bodyPr wrap="square" rtlCol="0">
            <a:spAutoFit/>
          </a:bodyPr>
          <a:lstStyle/>
          <a:p>
            <a:r>
              <a:rPr lang="en-US" b="1" i="0" dirty="0">
                <a:solidFill>
                  <a:srgbClr val="FF0000"/>
                </a:solidFill>
                <a:effectLst/>
                <a:latin typeface="Poppins" panose="00000500000000000000" pitchFamily="2" charset="0"/>
              </a:rPr>
              <a:t>Every Child Counts Campaign, Pune </a:t>
            </a:r>
            <a:r>
              <a:rPr lang="en-US" b="0" i="0" dirty="0">
                <a:solidFill>
                  <a:srgbClr val="000000"/>
                </a:solidFill>
                <a:effectLst/>
                <a:latin typeface="Poppins" panose="00000500000000000000" pitchFamily="2" charset="0"/>
              </a:rPr>
              <a:t>– The campaign runs on the agenda of enrolling children in the age group of 6 to 7 in schools in Pune. An NGO working for the education of children of marginalized communities at construction sites for over 20 years, Door Step School, noticed that there’s a large number of children who were out of school. Them, along with Wipro Cares came up wit</a:t>
            </a:r>
            <a:endParaRPr lang="en-IN" dirty="0"/>
          </a:p>
        </p:txBody>
      </p:sp>
      <p:sp>
        <p:nvSpPr>
          <p:cNvPr id="11" name="TextBox 10">
            <a:extLst>
              <a:ext uri="{FF2B5EF4-FFF2-40B4-BE49-F238E27FC236}">
                <a16:creationId xmlns:a16="http://schemas.microsoft.com/office/drawing/2014/main" id="{D0E9C9C0-E20D-4D2B-E1B2-8FC891CD19CF}"/>
              </a:ext>
            </a:extLst>
          </p:cNvPr>
          <p:cNvSpPr txBox="1"/>
          <p:nvPr/>
        </p:nvSpPr>
        <p:spPr>
          <a:xfrm>
            <a:off x="304800" y="1496108"/>
            <a:ext cx="6381750" cy="646331"/>
          </a:xfrm>
          <a:prstGeom prst="rect">
            <a:avLst/>
          </a:prstGeom>
          <a:noFill/>
        </p:spPr>
        <p:txBody>
          <a:bodyPr wrap="square" rtlCol="0">
            <a:spAutoFit/>
          </a:bodyPr>
          <a:lstStyle/>
          <a:p>
            <a:r>
              <a:rPr lang="en-US" b="1" i="0" dirty="0">
                <a:solidFill>
                  <a:srgbClr val="FF0000"/>
                </a:solidFill>
                <a:effectLst/>
                <a:latin typeface="Poppins" panose="00000500000000000000" pitchFamily="2" charset="0"/>
              </a:rPr>
              <a:t>Educational CSR Activities And  Initiatives By Wipro</a:t>
            </a:r>
            <a:r>
              <a:rPr lang="en-US" b="1" i="0" dirty="0">
                <a:solidFill>
                  <a:srgbClr val="131315"/>
                </a:solidFill>
                <a:effectLst/>
                <a:latin typeface="Poppins" panose="00000500000000000000" pitchFamily="2" charset="0"/>
              </a:rPr>
              <a:t>:</a:t>
            </a:r>
          </a:p>
          <a:p>
            <a:endParaRPr lang="en-IN" dirty="0"/>
          </a:p>
        </p:txBody>
      </p:sp>
      <p:sp>
        <p:nvSpPr>
          <p:cNvPr id="13" name="TextBox 12">
            <a:extLst>
              <a:ext uri="{FF2B5EF4-FFF2-40B4-BE49-F238E27FC236}">
                <a16:creationId xmlns:a16="http://schemas.microsoft.com/office/drawing/2014/main" id="{60B78BD5-FC47-969B-7612-630DD67848BB}"/>
              </a:ext>
            </a:extLst>
          </p:cNvPr>
          <p:cNvSpPr txBox="1"/>
          <p:nvPr/>
        </p:nvSpPr>
        <p:spPr>
          <a:xfrm>
            <a:off x="200025" y="4266099"/>
            <a:ext cx="9420226" cy="1754326"/>
          </a:xfrm>
          <a:prstGeom prst="rect">
            <a:avLst/>
          </a:prstGeom>
          <a:noFill/>
        </p:spPr>
        <p:txBody>
          <a:bodyPr wrap="square" rtlCol="0">
            <a:spAutoFit/>
          </a:bodyPr>
          <a:lstStyle/>
          <a:p>
            <a:pPr algn="l"/>
            <a:r>
              <a:rPr lang="en-US" b="1" i="0" dirty="0">
                <a:solidFill>
                  <a:srgbClr val="FF0000"/>
                </a:solidFill>
                <a:effectLst/>
                <a:latin typeface="Poppins" panose="00000500000000000000" pitchFamily="2" charset="0"/>
              </a:rPr>
              <a:t>Save the Planet </a:t>
            </a:r>
            <a:r>
              <a:rPr lang="en-US" b="0" i="0" dirty="0">
                <a:solidFill>
                  <a:srgbClr val="000000"/>
                </a:solidFill>
                <a:effectLst/>
                <a:latin typeface="Poppins" panose="00000500000000000000" pitchFamily="2" charset="0"/>
              </a:rPr>
              <a:t>– TIST Program aims to empower and educate farmers across countries such as Uganda, Tanzania, Kenya, India, Honduras and Nicaragua. TIST India takes care of the TIST program in India. Along with Wipro Cares, TIST India encourages farmers to plant 25000 trees in their own land. This initiative also trains the farmers about activities to use their property more productively and efficiently.</a:t>
            </a:r>
          </a:p>
        </p:txBody>
      </p:sp>
      <p:sp>
        <p:nvSpPr>
          <p:cNvPr id="15" name="Oval 14">
            <a:extLst>
              <a:ext uri="{FF2B5EF4-FFF2-40B4-BE49-F238E27FC236}">
                <a16:creationId xmlns:a16="http://schemas.microsoft.com/office/drawing/2014/main" id="{94A4F578-4D88-7580-3572-ABA2923CD728}"/>
              </a:ext>
            </a:extLst>
          </p:cNvPr>
          <p:cNvSpPr/>
          <p:nvPr/>
        </p:nvSpPr>
        <p:spPr>
          <a:xfrm>
            <a:off x="9877425" y="644098"/>
            <a:ext cx="180975" cy="190500"/>
          </a:xfrm>
          <a:prstGeom prst="ellipse">
            <a:avLst/>
          </a:prstGeom>
          <a:solidFill>
            <a:srgbClr val="F810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7B0E7716-159E-867D-CB9D-8EBEC6D28C3E}"/>
              </a:ext>
            </a:extLst>
          </p:cNvPr>
          <p:cNvSpPr/>
          <p:nvPr/>
        </p:nvSpPr>
        <p:spPr>
          <a:xfrm>
            <a:off x="10320337" y="644098"/>
            <a:ext cx="180975" cy="1905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F98C3906-23F3-AE07-F79F-A98A71F185E9}"/>
              </a:ext>
            </a:extLst>
          </p:cNvPr>
          <p:cNvSpPr/>
          <p:nvPr/>
        </p:nvSpPr>
        <p:spPr>
          <a:xfrm>
            <a:off x="10715624" y="650021"/>
            <a:ext cx="180975" cy="1905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1223854"/>
      </p:ext>
    </p:extLst>
  </p:cSld>
  <p:clrMapOvr>
    <a:masterClrMapping/>
  </p:clrMapOvr>
  <mc:AlternateContent xmlns:mc="http://schemas.openxmlformats.org/markup-compatibility/2006" xmlns:p14="http://schemas.microsoft.com/office/powerpoint/2010/main">
    <mc:Choice Requires="p14">
      <p:transition spd="slow" p14:dur="2000" advTm="9133"/>
    </mc:Choice>
    <mc:Fallback xmlns="">
      <p:transition spd="slow" advTm="913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FF6094-8A16-3AC7-DB86-2A8C0831F6E9}"/>
              </a:ext>
            </a:extLst>
          </p:cNvPr>
          <p:cNvSpPr txBox="1"/>
          <p:nvPr/>
        </p:nvSpPr>
        <p:spPr>
          <a:xfrm>
            <a:off x="665825" y="630315"/>
            <a:ext cx="10860350" cy="923330"/>
          </a:xfrm>
          <a:prstGeom prst="rect">
            <a:avLst/>
          </a:prstGeom>
          <a:noFill/>
        </p:spPr>
        <p:txBody>
          <a:bodyPr wrap="square" rtlCol="0">
            <a:spAutoFit/>
          </a:bodyPr>
          <a:lstStyle/>
          <a:p>
            <a:r>
              <a:rPr lang="en-US" sz="5400" dirty="0"/>
              <a:t>KUMUD DNYANESHWAR METKAR</a:t>
            </a:r>
            <a:endParaRPr lang="en-IN" sz="5400" dirty="0"/>
          </a:p>
        </p:txBody>
      </p:sp>
      <p:sp>
        <p:nvSpPr>
          <p:cNvPr id="4" name="Rectangle: Rounded Corners 3">
            <a:extLst>
              <a:ext uri="{FF2B5EF4-FFF2-40B4-BE49-F238E27FC236}">
                <a16:creationId xmlns:a16="http://schemas.microsoft.com/office/drawing/2014/main" id="{D4D19659-DDFE-DF90-8942-1509304368FD}"/>
              </a:ext>
            </a:extLst>
          </p:cNvPr>
          <p:cNvSpPr/>
          <p:nvPr/>
        </p:nvSpPr>
        <p:spPr>
          <a:xfrm>
            <a:off x="426128" y="435006"/>
            <a:ext cx="10191565" cy="1482571"/>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8883E70E-1B4C-0C1E-71EB-8A53EBA6C0C7}"/>
              </a:ext>
            </a:extLst>
          </p:cNvPr>
          <p:cNvSpPr/>
          <p:nvPr/>
        </p:nvSpPr>
        <p:spPr>
          <a:xfrm>
            <a:off x="1247775" y="2495550"/>
            <a:ext cx="4638675" cy="1482571"/>
          </a:xfrm>
          <a:prstGeom prst="roundRect">
            <a:avLst/>
          </a:pr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BBA(CA)FY</a:t>
            </a:r>
            <a:endParaRPr lang="en-IN" sz="4400" dirty="0"/>
          </a:p>
        </p:txBody>
      </p:sp>
      <p:sp>
        <p:nvSpPr>
          <p:cNvPr id="7" name="Rectangle: Rounded Corners 6">
            <a:extLst>
              <a:ext uri="{FF2B5EF4-FFF2-40B4-BE49-F238E27FC236}">
                <a16:creationId xmlns:a16="http://schemas.microsoft.com/office/drawing/2014/main" id="{270864FA-C99B-1014-91F9-A48C79FCA901}"/>
              </a:ext>
            </a:extLst>
          </p:cNvPr>
          <p:cNvSpPr/>
          <p:nvPr/>
        </p:nvSpPr>
        <p:spPr>
          <a:xfrm>
            <a:off x="4419600" y="5343525"/>
            <a:ext cx="7229475" cy="1079469"/>
          </a:xfrm>
          <a:prstGeom prst="round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kumudmetkar99@gmail.com</a:t>
            </a:r>
            <a:endParaRPr lang="en-IN" sz="2400" dirty="0"/>
          </a:p>
        </p:txBody>
      </p:sp>
    </p:spTree>
    <p:extLst>
      <p:ext uri="{BB962C8B-B14F-4D97-AF65-F5344CB8AC3E}">
        <p14:creationId xmlns:p14="http://schemas.microsoft.com/office/powerpoint/2010/main" val="976484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914</TotalTime>
  <Words>538</Words>
  <Application>Microsoft Office PowerPoint</Application>
  <PresentationFormat>Widescreen</PresentationFormat>
  <Paragraphs>52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dnyaneshwar metkar</dc:creator>
  <cp:lastModifiedBy>dnyaneshwar metkar</cp:lastModifiedBy>
  <cp:revision>21</cp:revision>
  <dcterms:created xsi:type="dcterms:W3CDTF">2022-09-19T11:07:51Z</dcterms:created>
  <dcterms:modified xsi:type="dcterms:W3CDTF">2022-09-27T14:54:04Z</dcterms:modified>
</cp:coreProperties>
</file>